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</p:sldIdLst>
  <p:sldSz cy="5143500" cx="9144000"/>
  <p:notesSz cx="6858000" cy="9144000"/>
  <p:embeddedFontLst>
    <p:embeddedFont>
      <p:font typeface="Roboto"/>
      <p:regular r:id="rId13"/>
      <p:bold r:id="rId14"/>
      <p:italic r:id="rId15"/>
      <p:boldItalic r:id="rId16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13" Type="http://schemas.openxmlformats.org/officeDocument/2006/relationships/font" Target="fonts/Roboto-regular.fntdata"/><Relationship Id="rId12" Type="http://schemas.openxmlformats.org/officeDocument/2006/relationships/slide" Target="slides/slide7.xml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5" Type="http://schemas.openxmlformats.org/officeDocument/2006/relationships/font" Target="fonts/Roboto-italic.fntdata"/><Relationship Id="rId14" Type="http://schemas.openxmlformats.org/officeDocument/2006/relationships/font" Target="fonts/Roboto-bold.fntdata"/><Relationship Id="rId16" Type="http://schemas.openxmlformats.org/officeDocument/2006/relationships/font" Target="fonts/Roboto-boldItalic.fntdata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Google Shape;82;p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3" name="Google Shape;83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6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gdb8c4331ad_0_3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8" name="Google Shape;88;gdb8c4331ad_0_3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gdb8c4331ad_0_24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3" name="Google Shape;93;gdb8c4331ad_0_24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7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gdb8c4331ad_0_52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9" name="Google Shape;99;gdb8c4331ad_0_52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2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gdb8c4331ad_0_53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4" name="Google Shape;104;gdb8c4331ad_0_53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8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gdb8c4331ad_0_54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0" name="Google Shape;110;gdb8c4331ad_0_54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4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gdb8c4331ad_0_54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6" name="Google Shape;116;gdb8c4331ad_0_54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bg>
      <p:bgPr>
        <a:solidFill>
          <a:schemeClr val="dk1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oogle Shape;10;p2"/>
          <p:cNvGrpSpPr/>
          <p:nvPr/>
        </p:nvGrpSpPr>
        <p:grpSpPr>
          <a:xfrm>
            <a:off x="6098378" y="5"/>
            <a:ext cx="3045625" cy="2030570"/>
            <a:chOff x="6098378" y="5"/>
            <a:chExt cx="3045625" cy="2030570"/>
          </a:xfrm>
        </p:grpSpPr>
        <p:sp>
          <p:nvSpPr>
            <p:cNvPr id="11" name="Google Shape;11;p2"/>
            <p:cNvSpPr/>
            <p:nvPr/>
          </p:nvSpPr>
          <p:spPr>
            <a:xfrm>
              <a:off x="8128803" y="16"/>
              <a:ext cx="1015200" cy="10152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" name="Google Shape;12;p2"/>
            <p:cNvSpPr/>
            <p:nvPr/>
          </p:nvSpPr>
          <p:spPr>
            <a:xfrm flipH="1">
              <a:off x="7113463" y="5"/>
              <a:ext cx="1015200" cy="1015200"/>
            </a:xfrm>
            <a:prstGeom prst="rtTriangle">
              <a:avLst/>
            </a:pr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" name="Google Shape;13;p2"/>
            <p:cNvSpPr/>
            <p:nvPr/>
          </p:nvSpPr>
          <p:spPr>
            <a:xfrm flipH="1" rot="10800000">
              <a:off x="7113588" y="107"/>
              <a:ext cx="1015200" cy="1015200"/>
            </a:xfrm>
            <a:prstGeom prst="rtTriangle">
              <a:avLst/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" name="Google Shape;14;p2"/>
            <p:cNvSpPr/>
            <p:nvPr/>
          </p:nvSpPr>
          <p:spPr>
            <a:xfrm rot="10800000">
              <a:off x="6098378" y="97"/>
              <a:ext cx="1015200" cy="1015200"/>
            </a:xfrm>
            <a:prstGeom prst="rtTriangle">
              <a:avLst/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" name="Google Shape;15;p2"/>
            <p:cNvSpPr/>
            <p:nvPr/>
          </p:nvSpPr>
          <p:spPr>
            <a:xfrm rot="10800000">
              <a:off x="8128789" y="1015375"/>
              <a:ext cx="1015200" cy="1015200"/>
            </a:xfrm>
            <a:prstGeom prst="rtTriangle">
              <a:avLst/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16" name="Google Shape;16;p2"/>
          <p:cNvSpPr txBox="1"/>
          <p:nvPr>
            <p:ph type="ctrTitle"/>
          </p:nvPr>
        </p:nvSpPr>
        <p:spPr>
          <a:xfrm>
            <a:off x="598100" y="1775222"/>
            <a:ext cx="8222100" cy="838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17" name="Google Shape;17;p2"/>
          <p:cNvSpPr txBox="1"/>
          <p:nvPr>
            <p:ph idx="1" type="subTitle"/>
          </p:nvPr>
        </p:nvSpPr>
        <p:spPr>
          <a:xfrm>
            <a:off x="598088" y="2715913"/>
            <a:ext cx="8222100" cy="432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18" name="Google Shape;18;p2"/>
          <p:cNvSpPr txBox="1"/>
          <p:nvPr>
            <p:ph idx="12" type="sldNum"/>
          </p:nvPr>
        </p:nvSpPr>
        <p:spPr>
          <a:xfrm>
            <a:off x="8460431" y="4651190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bg>
      <p:bgPr>
        <a:solidFill>
          <a:schemeClr val="dk1"/>
        </a:solidFill>
      </p:bgPr>
    </p:bg>
    <p:spTree>
      <p:nvGrpSpPr>
        <p:cNvPr id="19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" name="Google Shape;20;p3"/>
          <p:cNvGrpSpPr/>
          <p:nvPr/>
        </p:nvGrpSpPr>
        <p:grpSpPr>
          <a:xfrm>
            <a:off x="6098378" y="5"/>
            <a:ext cx="3045625" cy="2030570"/>
            <a:chOff x="6098378" y="5"/>
            <a:chExt cx="3045625" cy="2030570"/>
          </a:xfrm>
        </p:grpSpPr>
        <p:sp>
          <p:nvSpPr>
            <p:cNvPr id="21" name="Google Shape;21;p3"/>
            <p:cNvSpPr/>
            <p:nvPr/>
          </p:nvSpPr>
          <p:spPr>
            <a:xfrm>
              <a:off x="8128803" y="16"/>
              <a:ext cx="1015200" cy="10152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" name="Google Shape;22;p3"/>
            <p:cNvSpPr/>
            <p:nvPr/>
          </p:nvSpPr>
          <p:spPr>
            <a:xfrm flipH="1">
              <a:off x="7113463" y="5"/>
              <a:ext cx="1015200" cy="1015200"/>
            </a:xfrm>
            <a:prstGeom prst="rtTriangle">
              <a:avLst/>
            </a:pr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" name="Google Shape;23;p3"/>
            <p:cNvSpPr/>
            <p:nvPr/>
          </p:nvSpPr>
          <p:spPr>
            <a:xfrm flipH="1" rot="10800000">
              <a:off x="7113588" y="107"/>
              <a:ext cx="1015200" cy="1015200"/>
            </a:xfrm>
            <a:prstGeom prst="rtTriangle">
              <a:avLst/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" name="Google Shape;24;p3"/>
            <p:cNvSpPr/>
            <p:nvPr/>
          </p:nvSpPr>
          <p:spPr>
            <a:xfrm rot="10800000">
              <a:off x="6098378" y="97"/>
              <a:ext cx="1015200" cy="1015200"/>
            </a:xfrm>
            <a:prstGeom prst="rtTriangle">
              <a:avLst/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" name="Google Shape;25;p3"/>
            <p:cNvSpPr/>
            <p:nvPr/>
          </p:nvSpPr>
          <p:spPr>
            <a:xfrm rot="10800000">
              <a:off x="8128789" y="1015375"/>
              <a:ext cx="1015200" cy="1015200"/>
            </a:xfrm>
            <a:prstGeom prst="rtTriangle">
              <a:avLst/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26" name="Google Shape;26;p3"/>
          <p:cNvSpPr txBox="1"/>
          <p:nvPr>
            <p:ph type="title"/>
          </p:nvPr>
        </p:nvSpPr>
        <p:spPr>
          <a:xfrm>
            <a:off x="598100" y="2152347"/>
            <a:ext cx="8222100" cy="838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27" name="Google Shape;27;p3"/>
          <p:cNvSpPr txBox="1"/>
          <p:nvPr>
            <p:ph idx="12" type="sldNum"/>
          </p:nvPr>
        </p:nvSpPr>
        <p:spPr>
          <a:xfrm>
            <a:off x="8460431" y="4651190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9" name="Google Shape;29;p4"/>
          <p:cNvGrpSpPr/>
          <p:nvPr/>
        </p:nvGrpSpPr>
        <p:grpSpPr>
          <a:xfrm>
            <a:off x="0" y="3903669"/>
            <a:ext cx="9144000" cy="1239925"/>
            <a:chOff x="0" y="3903669"/>
            <a:chExt cx="9144000" cy="1239925"/>
          </a:xfrm>
        </p:grpSpPr>
        <p:sp>
          <p:nvSpPr>
            <p:cNvPr id="30" name="Google Shape;30;p4"/>
            <p:cNvSpPr/>
            <p:nvPr/>
          </p:nvSpPr>
          <p:spPr>
            <a:xfrm>
              <a:off x="8154895" y="3903669"/>
              <a:ext cx="989100" cy="987900"/>
            </a:xfrm>
            <a:prstGeom prst="rtTriangle">
              <a:avLst/>
            </a:pr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1" name="Google Shape;31;p4"/>
            <p:cNvSpPr/>
            <p:nvPr/>
          </p:nvSpPr>
          <p:spPr>
            <a:xfrm flipH="1">
              <a:off x="6181163" y="3903669"/>
              <a:ext cx="989100" cy="987900"/>
            </a:xfrm>
            <a:prstGeom prst="rtTriangle">
              <a:avLst/>
            </a:pr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2" name="Google Shape;32;p4"/>
            <p:cNvSpPr/>
            <p:nvPr/>
          </p:nvSpPr>
          <p:spPr>
            <a:xfrm>
              <a:off x="7170274" y="3903669"/>
              <a:ext cx="989100" cy="98790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" name="Google Shape;33;p4"/>
            <p:cNvSpPr/>
            <p:nvPr/>
          </p:nvSpPr>
          <p:spPr>
            <a:xfrm rot="10800000">
              <a:off x="8154757" y="3903682"/>
              <a:ext cx="989100" cy="987900"/>
            </a:xfrm>
            <a:prstGeom prst="rtTriangle">
              <a:avLst/>
            </a:pr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" name="Google Shape;34;p4"/>
            <p:cNvSpPr/>
            <p:nvPr/>
          </p:nvSpPr>
          <p:spPr>
            <a:xfrm>
              <a:off x="0" y="4891594"/>
              <a:ext cx="9144000" cy="252000"/>
            </a:xfrm>
            <a:prstGeom prst="rect">
              <a:avLst/>
            </a:pr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35" name="Google Shape;35;p4"/>
          <p:cNvSpPr txBox="1"/>
          <p:nvPr>
            <p:ph type="title"/>
          </p:nvPr>
        </p:nvSpPr>
        <p:spPr>
          <a:xfrm>
            <a:off x="311700" y="410000"/>
            <a:ext cx="8520600" cy="607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36" name="Google Shape;36;p4"/>
          <p:cNvSpPr txBox="1"/>
          <p:nvPr>
            <p:ph idx="1" type="body"/>
          </p:nvPr>
        </p:nvSpPr>
        <p:spPr>
          <a:xfrm>
            <a:off x="311700" y="1229875"/>
            <a:ext cx="8520600" cy="3339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37" name="Google Shape;37;p4"/>
          <p:cNvSpPr txBox="1"/>
          <p:nvPr>
            <p:ph idx="12" type="sldNum"/>
          </p:nvPr>
        </p:nvSpPr>
        <p:spPr>
          <a:xfrm>
            <a:off x="8460431" y="4651190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38" name="Shape 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Google Shape;39;p5"/>
          <p:cNvSpPr txBox="1"/>
          <p:nvPr>
            <p:ph type="title"/>
          </p:nvPr>
        </p:nvSpPr>
        <p:spPr>
          <a:xfrm>
            <a:off x="311700" y="410000"/>
            <a:ext cx="8520600" cy="607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40" name="Google Shape;40;p5"/>
          <p:cNvSpPr txBox="1"/>
          <p:nvPr>
            <p:ph idx="1" type="body"/>
          </p:nvPr>
        </p:nvSpPr>
        <p:spPr>
          <a:xfrm>
            <a:off x="311700" y="1229975"/>
            <a:ext cx="3999900" cy="3339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41" name="Google Shape;41;p5"/>
          <p:cNvSpPr txBox="1"/>
          <p:nvPr>
            <p:ph idx="2" type="body"/>
          </p:nvPr>
        </p:nvSpPr>
        <p:spPr>
          <a:xfrm>
            <a:off x="4832400" y="1229975"/>
            <a:ext cx="3999900" cy="3339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42" name="Google Shape;42;p5"/>
          <p:cNvSpPr txBox="1"/>
          <p:nvPr>
            <p:ph idx="12" type="sldNum"/>
          </p:nvPr>
        </p:nvSpPr>
        <p:spPr>
          <a:xfrm>
            <a:off x="8460431" y="4651190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>
                <a:solidFill>
                  <a:schemeClr val="dk2"/>
                </a:solidFill>
              </a:defRPr>
            </a:lvl1pPr>
            <a:lvl2pPr lvl="1" rtl="0">
              <a:buNone/>
              <a:defRPr>
                <a:solidFill>
                  <a:schemeClr val="dk2"/>
                </a:solidFill>
              </a:defRPr>
            </a:lvl2pPr>
            <a:lvl3pPr lvl="2" rtl="0">
              <a:buNone/>
              <a:defRPr>
                <a:solidFill>
                  <a:schemeClr val="dk2"/>
                </a:solidFill>
              </a:defRPr>
            </a:lvl3pPr>
            <a:lvl4pPr lvl="3" rtl="0">
              <a:buNone/>
              <a:defRPr>
                <a:solidFill>
                  <a:schemeClr val="dk2"/>
                </a:solidFill>
              </a:defRPr>
            </a:lvl4pPr>
            <a:lvl5pPr lvl="4" rtl="0">
              <a:buNone/>
              <a:defRPr>
                <a:solidFill>
                  <a:schemeClr val="dk2"/>
                </a:solidFill>
              </a:defRPr>
            </a:lvl5pPr>
            <a:lvl6pPr lvl="5" rtl="0">
              <a:buNone/>
              <a:defRPr>
                <a:solidFill>
                  <a:schemeClr val="dk2"/>
                </a:solidFill>
              </a:defRPr>
            </a:lvl6pPr>
            <a:lvl7pPr lvl="6" rtl="0">
              <a:buNone/>
              <a:defRPr>
                <a:solidFill>
                  <a:schemeClr val="dk2"/>
                </a:solidFill>
              </a:defRPr>
            </a:lvl7pPr>
            <a:lvl8pPr lvl="7" rtl="0">
              <a:buNone/>
              <a:defRPr>
                <a:solidFill>
                  <a:schemeClr val="dk2"/>
                </a:solidFill>
              </a:defRPr>
            </a:lvl8pPr>
            <a:lvl9pPr lvl="8" rtl="0">
              <a:buNone/>
              <a:defRPr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43" name="Shape 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Google Shape;44;p6"/>
          <p:cNvSpPr txBox="1"/>
          <p:nvPr>
            <p:ph type="title"/>
          </p:nvPr>
        </p:nvSpPr>
        <p:spPr>
          <a:xfrm>
            <a:off x="311700" y="410000"/>
            <a:ext cx="8520600" cy="607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45" name="Google Shape;45;p6"/>
          <p:cNvSpPr txBox="1"/>
          <p:nvPr>
            <p:ph idx="12" type="sldNum"/>
          </p:nvPr>
        </p:nvSpPr>
        <p:spPr>
          <a:xfrm>
            <a:off x="8460431" y="4651190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>
                <a:solidFill>
                  <a:schemeClr val="dk2"/>
                </a:solidFill>
              </a:defRPr>
            </a:lvl1pPr>
            <a:lvl2pPr lvl="1" rtl="0">
              <a:buNone/>
              <a:defRPr>
                <a:solidFill>
                  <a:schemeClr val="dk2"/>
                </a:solidFill>
              </a:defRPr>
            </a:lvl2pPr>
            <a:lvl3pPr lvl="2" rtl="0">
              <a:buNone/>
              <a:defRPr>
                <a:solidFill>
                  <a:schemeClr val="dk2"/>
                </a:solidFill>
              </a:defRPr>
            </a:lvl3pPr>
            <a:lvl4pPr lvl="3" rtl="0">
              <a:buNone/>
              <a:defRPr>
                <a:solidFill>
                  <a:schemeClr val="dk2"/>
                </a:solidFill>
              </a:defRPr>
            </a:lvl4pPr>
            <a:lvl5pPr lvl="4" rtl="0">
              <a:buNone/>
              <a:defRPr>
                <a:solidFill>
                  <a:schemeClr val="dk2"/>
                </a:solidFill>
              </a:defRPr>
            </a:lvl5pPr>
            <a:lvl6pPr lvl="5" rtl="0">
              <a:buNone/>
              <a:defRPr>
                <a:solidFill>
                  <a:schemeClr val="dk2"/>
                </a:solidFill>
              </a:defRPr>
            </a:lvl6pPr>
            <a:lvl7pPr lvl="6" rtl="0">
              <a:buNone/>
              <a:defRPr>
                <a:solidFill>
                  <a:schemeClr val="dk2"/>
                </a:solidFill>
              </a:defRPr>
            </a:lvl7pPr>
            <a:lvl8pPr lvl="7" rtl="0">
              <a:buNone/>
              <a:defRPr>
                <a:solidFill>
                  <a:schemeClr val="dk2"/>
                </a:solidFill>
              </a:defRPr>
            </a:lvl8pPr>
            <a:lvl9pPr lvl="8" rtl="0">
              <a:buNone/>
              <a:defRPr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46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Google Shape;47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48" name="Google Shape;48;p7"/>
          <p:cNvSpPr txBox="1"/>
          <p:nvPr>
            <p:ph idx="1" type="body"/>
          </p:nvPr>
        </p:nvSpPr>
        <p:spPr>
          <a:xfrm>
            <a:off x="311700" y="1465804"/>
            <a:ext cx="2808000" cy="3103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49" name="Google Shape;49;p7"/>
          <p:cNvSpPr txBox="1"/>
          <p:nvPr>
            <p:ph idx="12" type="sldNum"/>
          </p:nvPr>
        </p:nvSpPr>
        <p:spPr>
          <a:xfrm>
            <a:off x="8460431" y="4651190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>
                <a:solidFill>
                  <a:schemeClr val="dk2"/>
                </a:solidFill>
              </a:defRPr>
            </a:lvl1pPr>
            <a:lvl2pPr lvl="1" rtl="0">
              <a:buNone/>
              <a:defRPr>
                <a:solidFill>
                  <a:schemeClr val="dk2"/>
                </a:solidFill>
              </a:defRPr>
            </a:lvl2pPr>
            <a:lvl3pPr lvl="2" rtl="0">
              <a:buNone/>
              <a:defRPr>
                <a:solidFill>
                  <a:schemeClr val="dk2"/>
                </a:solidFill>
              </a:defRPr>
            </a:lvl3pPr>
            <a:lvl4pPr lvl="3" rtl="0">
              <a:buNone/>
              <a:defRPr>
                <a:solidFill>
                  <a:schemeClr val="dk2"/>
                </a:solidFill>
              </a:defRPr>
            </a:lvl4pPr>
            <a:lvl5pPr lvl="4" rtl="0">
              <a:buNone/>
              <a:defRPr>
                <a:solidFill>
                  <a:schemeClr val="dk2"/>
                </a:solidFill>
              </a:defRPr>
            </a:lvl5pPr>
            <a:lvl6pPr lvl="5" rtl="0">
              <a:buNone/>
              <a:defRPr>
                <a:solidFill>
                  <a:schemeClr val="dk2"/>
                </a:solidFill>
              </a:defRPr>
            </a:lvl6pPr>
            <a:lvl7pPr lvl="6" rtl="0">
              <a:buNone/>
              <a:defRPr>
                <a:solidFill>
                  <a:schemeClr val="dk2"/>
                </a:solidFill>
              </a:defRPr>
            </a:lvl7pPr>
            <a:lvl8pPr lvl="7" rtl="0">
              <a:buNone/>
              <a:defRPr>
                <a:solidFill>
                  <a:schemeClr val="dk2"/>
                </a:solidFill>
              </a:defRPr>
            </a:lvl8pPr>
            <a:lvl9pPr lvl="8" rtl="0">
              <a:buNone/>
              <a:defRPr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bg>
      <p:bgPr>
        <a:solidFill>
          <a:schemeClr val="accent4"/>
        </a:solidFill>
      </p:bgPr>
    </p:bg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1" name="Google Shape;51;p8"/>
          <p:cNvGrpSpPr/>
          <p:nvPr/>
        </p:nvGrpSpPr>
        <p:grpSpPr>
          <a:xfrm>
            <a:off x="6098378" y="5"/>
            <a:ext cx="3045625" cy="2030570"/>
            <a:chOff x="6098378" y="5"/>
            <a:chExt cx="3045625" cy="2030570"/>
          </a:xfrm>
        </p:grpSpPr>
        <p:sp>
          <p:nvSpPr>
            <p:cNvPr id="52" name="Google Shape;52;p8"/>
            <p:cNvSpPr/>
            <p:nvPr/>
          </p:nvSpPr>
          <p:spPr>
            <a:xfrm>
              <a:off x="8128803" y="16"/>
              <a:ext cx="1015200" cy="101520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3" name="Google Shape;53;p8"/>
            <p:cNvSpPr/>
            <p:nvPr/>
          </p:nvSpPr>
          <p:spPr>
            <a:xfrm flipH="1">
              <a:off x="7113463" y="5"/>
              <a:ext cx="1015200" cy="1015200"/>
            </a:xfrm>
            <a:prstGeom prst="rtTriangle">
              <a:avLst/>
            </a:pr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4" name="Google Shape;54;p8"/>
            <p:cNvSpPr/>
            <p:nvPr/>
          </p:nvSpPr>
          <p:spPr>
            <a:xfrm flipH="1" rot="10800000">
              <a:off x="7113588" y="107"/>
              <a:ext cx="1015200" cy="1015200"/>
            </a:xfrm>
            <a:prstGeom prst="rtTriangle">
              <a:avLst/>
            </a:pr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5" name="Google Shape;55;p8"/>
            <p:cNvSpPr/>
            <p:nvPr/>
          </p:nvSpPr>
          <p:spPr>
            <a:xfrm rot="10800000">
              <a:off x="6098378" y="97"/>
              <a:ext cx="1015200" cy="1015200"/>
            </a:xfrm>
            <a:prstGeom prst="rtTriangle">
              <a:avLst/>
            </a:pr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6" name="Google Shape;56;p8"/>
            <p:cNvSpPr/>
            <p:nvPr/>
          </p:nvSpPr>
          <p:spPr>
            <a:xfrm rot="10800000">
              <a:off x="8128789" y="1015375"/>
              <a:ext cx="1015200" cy="1015200"/>
            </a:xfrm>
            <a:prstGeom prst="rtTriangle">
              <a:avLst/>
            </a:pr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57" name="Google Shape;57;p8"/>
          <p:cNvSpPr txBox="1"/>
          <p:nvPr>
            <p:ph type="title"/>
          </p:nvPr>
        </p:nvSpPr>
        <p:spPr>
          <a:xfrm>
            <a:off x="490250" y="526350"/>
            <a:ext cx="56187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58" name="Google Shape;58;p8"/>
          <p:cNvSpPr txBox="1"/>
          <p:nvPr>
            <p:ph idx="12" type="sldNum"/>
          </p:nvPr>
        </p:nvSpPr>
        <p:spPr>
          <a:xfrm>
            <a:off x="8460431" y="4651190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59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9"/>
          <p:cNvSpPr/>
          <p:nvPr/>
        </p:nvSpPr>
        <p:spPr>
          <a:xfrm>
            <a:off x="4572000" y="-175"/>
            <a:ext cx="4572000" cy="51435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61" name="Google Shape;61;p9"/>
          <p:cNvCxnSpPr/>
          <p:nvPr/>
        </p:nvCxnSpPr>
        <p:spPr>
          <a:xfrm>
            <a:off x="5029675" y="4495500"/>
            <a:ext cx="468300" cy="0"/>
          </a:xfrm>
          <a:prstGeom prst="straightConnector1">
            <a:avLst/>
          </a:prstGeom>
          <a:noFill/>
          <a:ln cap="flat" cmpd="sng" w="1905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62" name="Google Shape;62;p9"/>
          <p:cNvSpPr txBox="1"/>
          <p:nvPr>
            <p:ph type="title"/>
          </p:nvPr>
        </p:nvSpPr>
        <p:spPr>
          <a:xfrm>
            <a:off x="265500" y="1151100"/>
            <a:ext cx="4045200" cy="1564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63" name="Google Shape;63;p9"/>
          <p:cNvSpPr txBox="1"/>
          <p:nvPr>
            <p:ph idx="1" type="subTitle"/>
          </p:nvPr>
        </p:nvSpPr>
        <p:spPr>
          <a:xfrm>
            <a:off x="265500" y="2769001"/>
            <a:ext cx="4045200" cy="1269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64" name="Google Shape;64;p9"/>
          <p:cNvSpPr txBox="1"/>
          <p:nvPr>
            <p:ph idx="2" type="body"/>
          </p:nvPr>
        </p:nvSpPr>
        <p:spPr>
          <a:xfrm>
            <a:off x="4939500" y="724200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Char char="●"/>
              <a:defRPr>
                <a:solidFill>
                  <a:schemeClr val="lt1"/>
                </a:solidFill>
              </a:defRPr>
            </a:lvl1pPr>
            <a:lvl2pPr indent="-317500" lvl="1" marL="91440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2pPr>
            <a:lvl3pPr indent="-317500" lvl="2" marL="137160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3pPr>
            <a:lvl4pPr indent="-317500" lvl="3" marL="182880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4pPr>
            <a:lvl5pPr indent="-317500" lvl="4" marL="228600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5pPr>
            <a:lvl6pPr indent="-317500" lvl="5" marL="274320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6pPr>
            <a:lvl7pPr indent="-317500" lvl="6" marL="320040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7pPr>
            <a:lvl8pPr indent="-317500" lvl="7" marL="365760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8pPr>
            <a:lvl9pPr indent="-317500" lvl="8" marL="411480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65" name="Google Shape;65;p9"/>
          <p:cNvSpPr txBox="1"/>
          <p:nvPr>
            <p:ph idx="12" type="sldNum"/>
          </p:nvPr>
        </p:nvSpPr>
        <p:spPr>
          <a:xfrm>
            <a:off x="8460431" y="4651190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66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10"/>
          <p:cNvSpPr txBox="1"/>
          <p:nvPr>
            <p:ph idx="1" type="body"/>
          </p:nvPr>
        </p:nvSpPr>
        <p:spPr>
          <a:xfrm>
            <a:off x="319500" y="4230575"/>
            <a:ext cx="5998800" cy="598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68" name="Google Shape;68;p10"/>
          <p:cNvSpPr txBox="1"/>
          <p:nvPr>
            <p:ph idx="12" type="sldNum"/>
          </p:nvPr>
        </p:nvSpPr>
        <p:spPr>
          <a:xfrm>
            <a:off x="8460431" y="4651190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>
                <a:solidFill>
                  <a:schemeClr val="dk2"/>
                </a:solidFill>
              </a:defRPr>
            </a:lvl1pPr>
            <a:lvl2pPr lvl="1" rtl="0">
              <a:buNone/>
              <a:defRPr>
                <a:solidFill>
                  <a:schemeClr val="dk2"/>
                </a:solidFill>
              </a:defRPr>
            </a:lvl2pPr>
            <a:lvl3pPr lvl="2" rtl="0">
              <a:buNone/>
              <a:defRPr>
                <a:solidFill>
                  <a:schemeClr val="dk2"/>
                </a:solidFill>
              </a:defRPr>
            </a:lvl3pPr>
            <a:lvl4pPr lvl="3" rtl="0">
              <a:buNone/>
              <a:defRPr>
                <a:solidFill>
                  <a:schemeClr val="dk2"/>
                </a:solidFill>
              </a:defRPr>
            </a:lvl4pPr>
            <a:lvl5pPr lvl="4" rtl="0">
              <a:buNone/>
              <a:defRPr>
                <a:solidFill>
                  <a:schemeClr val="dk2"/>
                </a:solidFill>
              </a:defRPr>
            </a:lvl5pPr>
            <a:lvl6pPr lvl="5" rtl="0">
              <a:buNone/>
              <a:defRPr>
                <a:solidFill>
                  <a:schemeClr val="dk2"/>
                </a:solidFill>
              </a:defRPr>
            </a:lvl6pPr>
            <a:lvl7pPr lvl="6" rtl="0">
              <a:buNone/>
              <a:defRPr>
                <a:solidFill>
                  <a:schemeClr val="dk2"/>
                </a:solidFill>
              </a:defRPr>
            </a:lvl7pPr>
            <a:lvl8pPr lvl="7" rtl="0">
              <a:buNone/>
              <a:defRPr>
                <a:solidFill>
                  <a:schemeClr val="dk2"/>
                </a:solidFill>
              </a:defRPr>
            </a:lvl8pPr>
            <a:lvl9pPr lvl="8" rtl="0">
              <a:buNone/>
              <a:defRPr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bg>
      <p:bgPr>
        <a:solidFill>
          <a:schemeClr val="dk1"/>
        </a:solidFill>
      </p:bgPr>
    </p:bg>
    <p:spTree>
      <p:nvGrpSpPr>
        <p:cNvPr id="69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0" name="Google Shape;70;p11"/>
          <p:cNvGrpSpPr/>
          <p:nvPr/>
        </p:nvGrpSpPr>
        <p:grpSpPr>
          <a:xfrm>
            <a:off x="6098378" y="5"/>
            <a:ext cx="3045625" cy="2030570"/>
            <a:chOff x="6098378" y="5"/>
            <a:chExt cx="3045625" cy="2030570"/>
          </a:xfrm>
        </p:grpSpPr>
        <p:sp>
          <p:nvSpPr>
            <p:cNvPr id="71" name="Google Shape;71;p11"/>
            <p:cNvSpPr/>
            <p:nvPr/>
          </p:nvSpPr>
          <p:spPr>
            <a:xfrm>
              <a:off x="8128803" y="16"/>
              <a:ext cx="1015200" cy="10152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2" name="Google Shape;72;p11"/>
            <p:cNvSpPr/>
            <p:nvPr/>
          </p:nvSpPr>
          <p:spPr>
            <a:xfrm flipH="1">
              <a:off x="7113463" y="5"/>
              <a:ext cx="1015200" cy="1015200"/>
            </a:xfrm>
            <a:prstGeom prst="rtTriangle">
              <a:avLst/>
            </a:pr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3" name="Google Shape;73;p11"/>
            <p:cNvSpPr/>
            <p:nvPr/>
          </p:nvSpPr>
          <p:spPr>
            <a:xfrm flipH="1" rot="10800000">
              <a:off x="7113588" y="107"/>
              <a:ext cx="1015200" cy="1015200"/>
            </a:xfrm>
            <a:prstGeom prst="rtTriangle">
              <a:avLst/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4" name="Google Shape;74;p11"/>
            <p:cNvSpPr/>
            <p:nvPr/>
          </p:nvSpPr>
          <p:spPr>
            <a:xfrm rot="10800000">
              <a:off x="6098378" y="97"/>
              <a:ext cx="1015200" cy="1015200"/>
            </a:xfrm>
            <a:prstGeom prst="rtTriangle">
              <a:avLst/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5" name="Google Shape;75;p11"/>
            <p:cNvSpPr/>
            <p:nvPr/>
          </p:nvSpPr>
          <p:spPr>
            <a:xfrm rot="10800000">
              <a:off x="8128789" y="1015375"/>
              <a:ext cx="1015200" cy="1015200"/>
            </a:xfrm>
            <a:prstGeom prst="rtTriangle">
              <a:avLst/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76" name="Google Shape;76;p11"/>
          <p:cNvSpPr txBox="1"/>
          <p:nvPr>
            <p:ph hasCustomPrompt="1" type="title"/>
          </p:nvPr>
        </p:nvSpPr>
        <p:spPr>
          <a:xfrm>
            <a:off x="311700" y="1256050"/>
            <a:ext cx="8520600" cy="2030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77" name="Google Shape;77;p11"/>
          <p:cNvSpPr txBox="1"/>
          <p:nvPr>
            <p:ph idx="1" type="body"/>
          </p:nvPr>
        </p:nvSpPr>
        <p:spPr>
          <a:xfrm>
            <a:off x="311700" y="3369225"/>
            <a:ext cx="8520600" cy="1281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Char char="●"/>
              <a:defRPr>
                <a:solidFill>
                  <a:schemeClr val="lt1"/>
                </a:solidFill>
              </a:defRPr>
            </a:lvl1pPr>
            <a:lvl2pPr indent="-317500" lvl="1" marL="91440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2pPr>
            <a:lvl3pPr indent="-317500" lvl="2" marL="137160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3pPr>
            <a:lvl4pPr indent="-317500" lvl="3" marL="182880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4pPr>
            <a:lvl5pPr indent="-317500" lvl="4" marL="228600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5pPr>
            <a:lvl6pPr indent="-317500" lvl="5" marL="274320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6pPr>
            <a:lvl7pPr indent="-317500" lvl="6" marL="320040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7pPr>
            <a:lvl8pPr indent="-317500" lvl="7" marL="365760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8pPr>
            <a:lvl9pPr indent="-317500" lvl="8" marL="411480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78" name="Google Shape;78;p11"/>
          <p:cNvSpPr txBox="1"/>
          <p:nvPr>
            <p:ph idx="12" type="sldNum"/>
          </p:nvPr>
        </p:nvSpPr>
        <p:spPr>
          <a:xfrm>
            <a:off x="8460431" y="4651190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79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p12"/>
          <p:cNvSpPr txBox="1"/>
          <p:nvPr>
            <p:ph idx="12" type="sldNum"/>
          </p:nvPr>
        </p:nvSpPr>
        <p:spPr>
          <a:xfrm>
            <a:off x="8460431" y="4651190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>
                <a:solidFill>
                  <a:schemeClr val="dk2"/>
                </a:solidFill>
              </a:defRPr>
            </a:lvl1pPr>
            <a:lvl2pPr lvl="1" rtl="0">
              <a:buNone/>
              <a:defRPr>
                <a:solidFill>
                  <a:schemeClr val="dk2"/>
                </a:solidFill>
              </a:defRPr>
            </a:lvl2pPr>
            <a:lvl3pPr lvl="2" rtl="0">
              <a:buNone/>
              <a:defRPr>
                <a:solidFill>
                  <a:schemeClr val="dk2"/>
                </a:solidFill>
              </a:defRPr>
            </a:lvl3pPr>
            <a:lvl4pPr lvl="3" rtl="0">
              <a:buNone/>
              <a:defRPr>
                <a:solidFill>
                  <a:schemeClr val="dk2"/>
                </a:solidFill>
              </a:defRPr>
            </a:lvl4pPr>
            <a:lvl5pPr lvl="4" rtl="0">
              <a:buNone/>
              <a:defRPr>
                <a:solidFill>
                  <a:schemeClr val="dk2"/>
                </a:solidFill>
              </a:defRPr>
            </a:lvl5pPr>
            <a:lvl6pPr lvl="5" rtl="0">
              <a:buNone/>
              <a:defRPr>
                <a:solidFill>
                  <a:schemeClr val="dk2"/>
                </a:solidFill>
              </a:defRPr>
            </a:lvl6pPr>
            <a:lvl7pPr lvl="6" rtl="0">
              <a:buNone/>
              <a:defRPr>
                <a:solidFill>
                  <a:schemeClr val="dk2"/>
                </a:solidFill>
              </a:defRPr>
            </a:lvl7pPr>
            <a:lvl8pPr lvl="7" rtl="0">
              <a:buNone/>
              <a:defRPr>
                <a:solidFill>
                  <a:schemeClr val="dk2"/>
                </a:solidFill>
              </a:defRPr>
            </a:lvl8pPr>
            <a:lvl9pPr lvl="8" rtl="0">
              <a:buNone/>
              <a:defRPr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geometric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10000"/>
            <a:ext cx="8520600" cy="6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"/>
              <a:buNone/>
              <a:defRPr sz="3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"/>
              <a:buNone/>
              <a:defRPr sz="3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"/>
              <a:buNone/>
              <a:defRPr sz="3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"/>
              <a:buNone/>
              <a:defRPr sz="3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"/>
              <a:buNone/>
              <a:defRPr sz="3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"/>
              <a:buNone/>
              <a:defRPr sz="3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"/>
              <a:buNone/>
              <a:defRPr sz="3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"/>
              <a:buNone/>
              <a:defRPr sz="3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"/>
              <a:buNone/>
              <a:defRPr sz="3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229875"/>
            <a:ext cx="8520600" cy="3339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Roboto"/>
              <a:buChar char="●"/>
              <a:defRPr sz="18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-317500" lvl="1" marL="9144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"/>
              <a:buChar char="○"/>
              <a:defRPr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-317500" lvl="2" marL="13716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"/>
              <a:buChar char="■"/>
              <a:defRPr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-317500" lvl="3" marL="1828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"/>
              <a:buChar char="●"/>
              <a:defRPr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-317500" lvl="4" marL="22860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"/>
              <a:buChar char="○"/>
              <a:defRPr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-317500" lvl="5" marL="2743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"/>
              <a:buChar char="■"/>
              <a:defRPr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-317500" lvl="6" marL="32004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"/>
              <a:buChar char="●"/>
              <a:defRPr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-317500" lvl="7" marL="36576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"/>
              <a:buChar char="○"/>
              <a:defRPr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-317500" lvl="8" marL="4114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"/>
              <a:buChar char="■"/>
              <a:defRPr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60431" y="4651190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 algn="r">
              <a:buNone/>
              <a:defRPr sz="10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lvl="1" rtl="0" algn="r">
              <a:buNone/>
              <a:defRPr sz="10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lvl="2" rtl="0" algn="r">
              <a:buNone/>
              <a:defRPr sz="10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lvl="3" rtl="0" algn="r">
              <a:buNone/>
              <a:defRPr sz="10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lvl="4" rtl="0" algn="r">
              <a:buNone/>
              <a:defRPr sz="10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lvl="5" rtl="0" algn="r">
              <a:buNone/>
              <a:defRPr sz="10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lvl="6" rtl="0" algn="r">
              <a:buNone/>
              <a:defRPr sz="10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lvl="7" rtl="0" algn="r">
              <a:buNone/>
              <a:defRPr sz="10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lvl="8" rtl="0" algn="r">
              <a:buNone/>
              <a:defRPr sz="10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4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3"/>
          <p:cNvSpPr txBox="1"/>
          <p:nvPr>
            <p:ph type="ctrTitle"/>
          </p:nvPr>
        </p:nvSpPr>
        <p:spPr>
          <a:xfrm>
            <a:off x="460950" y="1119000"/>
            <a:ext cx="8222100" cy="2905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{Company Name &amp; Logo}</a:t>
            </a:r>
            <a:endParaRPr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700"/>
              <a:t>{Unique selling proposition or elevator pitch — e.g., </a:t>
            </a:r>
            <a:r>
              <a:rPr i="1" lang="en" sz="2700"/>
              <a:t>We help salespeople spend two more hours per day directly selling thanks to our automation software.</a:t>
            </a:r>
            <a:r>
              <a:rPr lang="en" sz="2700"/>
              <a:t>} </a:t>
            </a:r>
            <a:endParaRPr sz="270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9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p14"/>
          <p:cNvSpPr txBox="1"/>
          <p:nvPr>
            <p:ph type="title"/>
          </p:nvPr>
        </p:nvSpPr>
        <p:spPr>
          <a:xfrm>
            <a:off x="1004100" y="1040225"/>
            <a:ext cx="7135800" cy="2560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700"/>
              <a:t>{State the main problem — e.g., </a:t>
            </a:r>
            <a:r>
              <a:rPr i="1" lang="en" sz="2700"/>
              <a:t>S</a:t>
            </a:r>
            <a:r>
              <a:rPr i="1" lang="en" sz="2700"/>
              <a:t>ales reps at [Prospect’s Company Name] are spending too much time on administrative work.}</a:t>
            </a:r>
            <a:endParaRPr i="1" sz="270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4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15"/>
          <p:cNvSpPr txBox="1"/>
          <p:nvPr>
            <p:ph type="title"/>
          </p:nvPr>
        </p:nvSpPr>
        <p:spPr>
          <a:xfrm>
            <a:off x="311700" y="410000"/>
            <a:ext cx="8520600" cy="607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What Is This Issue Costing You?</a:t>
            </a:r>
            <a:endParaRPr/>
          </a:p>
        </p:txBody>
      </p:sp>
      <p:sp>
        <p:nvSpPr>
          <p:cNvPr id="96" name="Google Shape;96;p15"/>
          <p:cNvSpPr txBox="1"/>
          <p:nvPr>
            <p:ph idx="1" type="body"/>
          </p:nvPr>
        </p:nvSpPr>
        <p:spPr>
          <a:xfrm>
            <a:off x="311700" y="1194225"/>
            <a:ext cx="8520600" cy="3339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{Explain the costs of the problem — e.g., </a:t>
            </a:r>
            <a:r>
              <a:rPr i="1" lang="en"/>
              <a:t>Bogged down in busy work, your sales reps</a:t>
            </a:r>
            <a:r>
              <a:rPr i="1" lang="en"/>
              <a:t> . . .</a:t>
            </a:r>
            <a:r>
              <a:rPr lang="en"/>
              <a:t>}</a:t>
            </a:r>
            <a:endParaRPr/>
          </a:p>
          <a:p>
            <a:pPr indent="-342900" lvl="0" marL="457200" rtl="0" algn="l">
              <a:spcBef>
                <a:spcPts val="120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{Implication 1 — e.g., </a:t>
            </a:r>
            <a:r>
              <a:rPr i="1" lang="en"/>
              <a:t>Lose motivation</a:t>
            </a:r>
            <a:r>
              <a:rPr lang="en"/>
              <a:t>}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{Implication 2 — e.g., </a:t>
            </a:r>
            <a:r>
              <a:rPr i="1" lang="en"/>
              <a:t>Spend less time talking with prospects</a:t>
            </a:r>
            <a:r>
              <a:rPr lang="en"/>
              <a:t>}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{Implication 3 — e.g., </a:t>
            </a:r>
            <a:r>
              <a:rPr i="1" lang="en"/>
              <a:t>Close less revenue</a:t>
            </a:r>
            <a:r>
              <a:rPr lang="en"/>
              <a:t>}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rPr lang="en"/>
              <a:t>{Statistic — e.g., </a:t>
            </a:r>
            <a:r>
              <a:rPr i="1" lang="en"/>
              <a:t>According to [Source], sales reps miss out on an average of $3,000 per month in revenue for every ten hours they spend on admin work.</a:t>
            </a:r>
            <a:r>
              <a:rPr lang="en"/>
              <a:t>}</a:t>
            </a:r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0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16"/>
          <p:cNvSpPr txBox="1"/>
          <p:nvPr>
            <p:ph type="title"/>
          </p:nvPr>
        </p:nvSpPr>
        <p:spPr>
          <a:xfrm>
            <a:off x="509850" y="526350"/>
            <a:ext cx="81243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4200"/>
              <a:t>Imagine a </a:t>
            </a:r>
            <a:r>
              <a:rPr lang="en" sz="4200"/>
              <a:t>Better </a:t>
            </a:r>
            <a:r>
              <a:rPr lang="en" sz="4200"/>
              <a:t>World</a:t>
            </a:r>
            <a:endParaRPr sz="4200"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200"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700"/>
              <a:t>{If your sales deck is not part of a spoken presentation, include brief verbiage to explain the better world, aka “the promised land.”}</a:t>
            </a:r>
            <a:endParaRPr sz="270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5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p17"/>
          <p:cNvSpPr txBox="1"/>
          <p:nvPr>
            <p:ph type="title"/>
          </p:nvPr>
        </p:nvSpPr>
        <p:spPr>
          <a:xfrm>
            <a:off x="311700" y="410000"/>
            <a:ext cx="8520600" cy="607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We Can Help You Get There </a:t>
            </a:r>
            <a:endParaRPr/>
          </a:p>
        </p:txBody>
      </p:sp>
      <p:sp>
        <p:nvSpPr>
          <p:cNvPr id="107" name="Google Shape;107;p17"/>
          <p:cNvSpPr txBox="1"/>
          <p:nvPr>
            <p:ph idx="1" type="body"/>
          </p:nvPr>
        </p:nvSpPr>
        <p:spPr>
          <a:xfrm>
            <a:off x="311700" y="1229875"/>
            <a:ext cx="8520600" cy="3339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{Benefit 1}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{Benefit 2}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{Benefit 3}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rPr lang="en"/>
              <a:t>{Briefly introduce your product or service and g</a:t>
            </a:r>
            <a:r>
              <a:rPr lang="en"/>
              <a:t>ive the thousand-foot view of your solution’s functionality. Include a diagram, flowchart, or other supporting imagery.}</a:t>
            </a:r>
            <a:endParaRP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p18"/>
          <p:cNvSpPr txBox="1"/>
          <p:nvPr>
            <p:ph type="title"/>
          </p:nvPr>
        </p:nvSpPr>
        <p:spPr>
          <a:xfrm>
            <a:off x="311700" y="410000"/>
            <a:ext cx="8520600" cy="607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What Our Customers Have to Say</a:t>
            </a:r>
            <a:endParaRPr/>
          </a:p>
        </p:txBody>
      </p:sp>
      <p:sp>
        <p:nvSpPr>
          <p:cNvPr id="113" name="Google Shape;113;p18"/>
          <p:cNvSpPr txBox="1"/>
          <p:nvPr>
            <p:ph idx="1" type="body"/>
          </p:nvPr>
        </p:nvSpPr>
        <p:spPr>
          <a:xfrm>
            <a:off x="311700" y="1229875"/>
            <a:ext cx="8520600" cy="3339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rPr lang="en"/>
              <a:t>{Include social proof such as a testimonial or case study summary.}</a:t>
            </a:r>
            <a:endParaRPr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7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Google Shape;118;p19"/>
          <p:cNvSpPr txBox="1"/>
          <p:nvPr>
            <p:ph type="title"/>
          </p:nvPr>
        </p:nvSpPr>
        <p:spPr>
          <a:xfrm>
            <a:off x="311700" y="410000"/>
            <a:ext cx="8520600" cy="607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{Call-to-Action — e.g., </a:t>
            </a:r>
            <a:r>
              <a:rPr i="1" lang="en"/>
              <a:t>Contact Us</a:t>
            </a:r>
            <a:r>
              <a:rPr lang="en"/>
              <a:t> or </a:t>
            </a:r>
            <a:r>
              <a:rPr i="1" lang="en"/>
              <a:t>Next Steps</a:t>
            </a:r>
            <a:r>
              <a:rPr lang="en"/>
              <a:t>}</a:t>
            </a:r>
            <a:endParaRPr/>
          </a:p>
        </p:txBody>
      </p:sp>
      <p:sp>
        <p:nvSpPr>
          <p:cNvPr id="119" name="Google Shape;119;p19"/>
          <p:cNvSpPr txBox="1"/>
          <p:nvPr>
            <p:ph idx="1" type="body"/>
          </p:nvPr>
        </p:nvSpPr>
        <p:spPr>
          <a:xfrm>
            <a:off x="311700" y="1229875"/>
            <a:ext cx="8520600" cy="3339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rPr lang="en"/>
              <a:t>{State the action you want your prospect to take, along with your contact information.} </a:t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Geometric">
  <a:themeElements>
    <a:clrScheme name="Geometric">
      <a:dk1>
        <a:srgbClr val="2A3990"/>
      </a:dk1>
      <a:lt1>
        <a:srgbClr val="FFFFFF"/>
      </a:lt1>
      <a:dk2>
        <a:srgbClr val="434343"/>
      </a:dk2>
      <a:lt2>
        <a:srgbClr val="999999"/>
      </a:lt2>
      <a:accent1>
        <a:srgbClr val="212D74"/>
      </a:accent1>
      <a:accent2>
        <a:srgbClr val="3949AB"/>
      </a:accent2>
      <a:accent3>
        <a:srgbClr val="9C254D"/>
      </a:accent3>
      <a:accent4>
        <a:srgbClr val="D23369"/>
      </a:accent4>
      <a:accent5>
        <a:srgbClr val="F06292"/>
      </a:accent5>
      <a:accent6>
        <a:srgbClr val="7890CD"/>
      </a:accent6>
      <a:hlink>
        <a:srgbClr val="F06292"/>
      </a:hlink>
      <a:folHlink>
        <a:srgbClr val="F0629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