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9906000" cx="6858000"/>
  <p:notesSz cx="6858000" cy="9144000"/>
  <p:embeddedFontLst>
    <p:embeddedFont>
      <p:font typeface="Rubik"/>
      <p:regular r:id="rId6"/>
      <p:bold r:id="rId7"/>
      <p:italic r:id="rId8"/>
      <p:boldItalic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gQNP5p6ROjJVR5XtW1/qLnvzD9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Rubik-boldItalic.fntdata"/><Relationship Id="rId5" Type="http://schemas.openxmlformats.org/officeDocument/2006/relationships/slide" Target="slides/slide1.xml"/><Relationship Id="rId6" Type="http://schemas.openxmlformats.org/officeDocument/2006/relationships/font" Target="fonts/Rubik-regular.fntdata"/><Relationship Id="rId7" Type="http://schemas.openxmlformats.org/officeDocument/2006/relationships/font" Target="fonts/Rubik-bold.fntdata"/><Relationship Id="rId8" Type="http://schemas.openxmlformats.org/officeDocument/2006/relationships/font" Target="fonts/Rubik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514350" y="1621191"/>
            <a:ext cx="5829300" cy="344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857250" y="5202944"/>
            <a:ext cx="5143500" cy="23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71488" y="527405"/>
            <a:ext cx="59151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71488" y="2637014"/>
            <a:ext cx="5915100" cy="62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467916" y="2469624"/>
            <a:ext cx="5915100" cy="412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467916" y="6629226"/>
            <a:ext cx="5915100" cy="21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71488" y="527405"/>
            <a:ext cx="59151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71488" y="2637014"/>
            <a:ext cx="2914800" cy="62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3471863" y="2637014"/>
            <a:ext cx="2914800" cy="62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72381" y="527405"/>
            <a:ext cx="59151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72381" y="2428347"/>
            <a:ext cx="2901300" cy="11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72381" y="3618442"/>
            <a:ext cx="2901300" cy="53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3471863" y="2428347"/>
            <a:ext cx="2915400" cy="119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3471863" y="3618442"/>
            <a:ext cx="2915400" cy="53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71488" y="527405"/>
            <a:ext cx="59151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72381" y="660400"/>
            <a:ext cx="2211900" cy="231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2915543" y="1426283"/>
            <a:ext cx="3471900" cy="7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72381" y="2971800"/>
            <a:ext cx="2211900" cy="55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472381" y="660400"/>
            <a:ext cx="2211900" cy="231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2915543" y="1426283"/>
            <a:ext cx="3471900" cy="7039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472381" y="2971800"/>
            <a:ext cx="2211900" cy="55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71488" y="527405"/>
            <a:ext cx="59151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6313" y="2822114"/>
            <a:ext cx="6285300" cy="59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1449713" y="3985503"/>
            <a:ext cx="8394900" cy="147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-1550718" y="2549553"/>
            <a:ext cx="8394900" cy="43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71488" y="527405"/>
            <a:ext cx="5915100" cy="19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71488" y="2637014"/>
            <a:ext cx="5915100" cy="62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71488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2271713" y="9181397"/>
            <a:ext cx="23145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4843463" y="9181397"/>
            <a:ext cx="15432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1104" r="1114" t="0"/>
          <a:stretch/>
        </p:blipFill>
        <p:spPr>
          <a:xfrm>
            <a:off x="0" y="0"/>
            <a:ext cx="6858000" cy="9906002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048950" y="4972788"/>
            <a:ext cx="1364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Insert Text Here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489000" y="3492950"/>
            <a:ext cx="5518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Insert Text Here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770023" y="5721113"/>
            <a:ext cx="2271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Insert Text Here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3736305" y="5721113"/>
            <a:ext cx="2271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Insert Text Here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3692223" y="6469443"/>
            <a:ext cx="22716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Insert Text Here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2261700" y="7206393"/>
            <a:ext cx="3829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Insert Text Here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603843" y="7176195"/>
            <a:ext cx="1232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Insert Text Here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2022-05-30T13:52:23Z</dcterms:created>
  <dc:creator>Microsoft Office User</dc:creator>
</cp:coreProperties>
</file>