
<file path=[Content_Types].xml><?xml version="1.0" encoding="utf-8"?>
<Types xmlns="http://schemas.openxmlformats.org/package/2006/content-types">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59"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9144000" cy="6858000" type="screen4x3"/>
  <p:notesSz cx="6858000" cy="9144000"/>
  <p:embeddedFontLst>
    <p:embeddedFont>
      <p:font typeface="Average" panose="02000503040000020003" pitchFamily="2" charset="77"/>
      <p:regular r:id="rId1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15DE4A63-1E29-46D1-8D94-8459441E7F8E}">
  <a:tblStyle styleId="{15DE4A63-1E29-46D1-8D94-8459441E7F8E}"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00"/>
    <p:restoredTop sz="94628"/>
  </p:normalViewPr>
  <p:slideViewPr>
    <p:cSldViewPr snapToGrid="0">
      <p:cViewPr varScale="1">
        <p:scale>
          <a:sx n="95" d="100"/>
          <a:sy n="95" d="100"/>
        </p:scale>
        <p:origin x="176" y="70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361"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1143361"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Google Shape;60;gd1f2c04d04_0_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d1f2c04d04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d1f2c04d04_0_18:notes"/>
          <p:cNvSpPr>
            <a:spLocks noGrp="1" noRot="1" noChangeAspect="1"/>
          </p:cNvSpPr>
          <p:nvPr>
            <p:ph type="sldImg" idx="2"/>
          </p:nvPr>
        </p:nvSpPr>
        <p:spPr>
          <a:xfrm>
            <a:off x="1143361"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d1f2c04d04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d1f2c04d04_0_30:notes"/>
          <p:cNvSpPr>
            <a:spLocks noGrp="1" noRot="1" noChangeAspect="1"/>
          </p:cNvSpPr>
          <p:nvPr>
            <p:ph type="sldImg" idx="2"/>
          </p:nvPr>
        </p:nvSpPr>
        <p:spPr>
          <a:xfrm>
            <a:off x="1143361"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d1f2c04d04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d1f2c04d04_0_40:notes"/>
          <p:cNvSpPr>
            <a:spLocks noGrp="1" noRot="1" noChangeAspect="1"/>
          </p:cNvSpPr>
          <p:nvPr>
            <p:ph type="sldImg" idx="2"/>
          </p:nvPr>
        </p:nvSpPr>
        <p:spPr>
          <a:xfrm>
            <a:off x="1143361"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d1f2c04d04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d1f2c04d04_0_50:notes"/>
          <p:cNvSpPr>
            <a:spLocks noGrp="1" noRot="1" noChangeAspect="1"/>
          </p:cNvSpPr>
          <p:nvPr>
            <p:ph type="sldImg" idx="2"/>
          </p:nvPr>
        </p:nvSpPr>
        <p:spPr>
          <a:xfrm>
            <a:off x="1143361"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 name="Google Shape;98;gd1f2c04d04_0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d1f2c04d04_0_60:notes"/>
          <p:cNvSpPr>
            <a:spLocks noGrp="1" noRot="1" noChangeAspect="1"/>
          </p:cNvSpPr>
          <p:nvPr>
            <p:ph type="sldImg" idx="2"/>
          </p:nvPr>
        </p:nvSpPr>
        <p:spPr>
          <a:xfrm>
            <a:off x="1143361"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d1f2c04d04_0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d1f2c04d04_0_88:notes"/>
          <p:cNvSpPr>
            <a:spLocks noGrp="1" noRot="1" noChangeAspect="1"/>
          </p:cNvSpPr>
          <p:nvPr>
            <p:ph type="sldImg" idx="2"/>
          </p:nvPr>
        </p:nvSpPr>
        <p:spPr>
          <a:xfrm>
            <a:off x="1143361"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 name="Google Shape;117;gd1f2c04d04_0_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d1f2c04d04_0_109:notes"/>
          <p:cNvSpPr>
            <a:spLocks noGrp="1" noRot="1" noChangeAspect="1"/>
          </p:cNvSpPr>
          <p:nvPr>
            <p:ph type="sldImg" idx="2"/>
          </p:nvPr>
        </p:nvSpPr>
        <p:spPr>
          <a:xfrm>
            <a:off x="1143361"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 name="Google Shape;127;gd1f2c04d04_0_1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d1f2c04d04_0_119:notes"/>
          <p:cNvSpPr>
            <a:spLocks noGrp="1" noRot="1" noChangeAspect="1"/>
          </p:cNvSpPr>
          <p:nvPr>
            <p:ph type="sldImg" idx="2"/>
          </p:nvPr>
        </p:nvSpPr>
        <p:spPr>
          <a:xfrm>
            <a:off x="1143361"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 name="Google Shape;136;gd1f2c04d04_0_1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300" cy="2736900"/>
          </a:xfrm>
          <a:prstGeom prst="rect">
            <a:avLst/>
          </a:prstGeom>
        </p:spPr>
        <p:txBody>
          <a:bodyPr spcFirstLastPara="1" wrap="square" lIns="125550" tIns="125550" rIns="125550" bIns="125550" anchor="b" anchorCtr="0">
            <a:normAutofit/>
          </a:bodyPr>
          <a:lstStyle>
            <a:lvl1pPr lvl="0" algn="ctr">
              <a:spcBef>
                <a:spcPts val="0"/>
              </a:spcBef>
              <a:spcAft>
                <a:spcPts val="0"/>
              </a:spcAft>
              <a:buSzPts val="7100"/>
              <a:buNone/>
              <a:defRPr sz="7100"/>
            </a:lvl1pPr>
            <a:lvl2pPr lvl="1" algn="ctr">
              <a:spcBef>
                <a:spcPts val="0"/>
              </a:spcBef>
              <a:spcAft>
                <a:spcPts val="0"/>
              </a:spcAft>
              <a:buSzPts val="7100"/>
              <a:buNone/>
              <a:defRPr sz="7100"/>
            </a:lvl2pPr>
            <a:lvl3pPr lvl="2" algn="ctr">
              <a:spcBef>
                <a:spcPts val="0"/>
              </a:spcBef>
              <a:spcAft>
                <a:spcPts val="0"/>
              </a:spcAft>
              <a:buSzPts val="7100"/>
              <a:buNone/>
              <a:defRPr sz="7100"/>
            </a:lvl3pPr>
            <a:lvl4pPr lvl="3" algn="ctr">
              <a:spcBef>
                <a:spcPts val="0"/>
              </a:spcBef>
              <a:spcAft>
                <a:spcPts val="0"/>
              </a:spcAft>
              <a:buSzPts val="7100"/>
              <a:buNone/>
              <a:defRPr sz="7100"/>
            </a:lvl4pPr>
            <a:lvl5pPr lvl="4" algn="ctr">
              <a:spcBef>
                <a:spcPts val="0"/>
              </a:spcBef>
              <a:spcAft>
                <a:spcPts val="0"/>
              </a:spcAft>
              <a:buSzPts val="7100"/>
              <a:buNone/>
              <a:defRPr sz="7100"/>
            </a:lvl5pPr>
            <a:lvl6pPr lvl="5" algn="ctr">
              <a:spcBef>
                <a:spcPts val="0"/>
              </a:spcBef>
              <a:spcAft>
                <a:spcPts val="0"/>
              </a:spcAft>
              <a:buSzPts val="7100"/>
              <a:buNone/>
              <a:defRPr sz="7100"/>
            </a:lvl6pPr>
            <a:lvl7pPr lvl="6" algn="ctr">
              <a:spcBef>
                <a:spcPts val="0"/>
              </a:spcBef>
              <a:spcAft>
                <a:spcPts val="0"/>
              </a:spcAft>
              <a:buSzPts val="7100"/>
              <a:buNone/>
              <a:defRPr sz="7100"/>
            </a:lvl7pPr>
            <a:lvl8pPr lvl="7" algn="ctr">
              <a:spcBef>
                <a:spcPts val="0"/>
              </a:spcBef>
              <a:spcAft>
                <a:spcPts val="0"/>
              </a:spcAft>
              <a:buSzPts val="7100"/>
              <a:buNone/>
              <a:defRPr sz="7100"/>
            </a:lvl8pPr>
            <a:lvl9pPr lvl="8" algn="ctr">
              <a:spcBef>
                <a:spcPts val="0"/>
              </a:spcBef>
              <a:spcAft>
                <a:spcPts val="0"/>
              </a:spcAft>
              <a:buSzPts val="7100"/>
              <a:buNone/>
              <a:defRPr sz="7100"/>
            </a:lvl9pPr>
          </a:lstStyle>
          <a:p>
            <a:endParaRPr/>
          </a:p>
        </p:txBody>
      </p:sp>
      <p:sp>
        <p:nvSpPr>
          <p:cNvPr id="11" name="Google Shape;11;p2"/>
          <p:cNvSpPr txBox="1">
            <a:spLocks noGrp="1"/>
          </p:cNvSpPr>
          <p:nvPr>
            <p:ph type="subTitle" idx="1"/>
          </p:nvPr>
        </p:nvSpPr>
        <p:spPr>
          <a:xfrm>
            <a:off x="311700" y="3778833"/>
            <a:ext cx="8520300" cy="1056900"/>
          </a:xfrm>
          <a:prstGeom prst="rect">
            <a:avLst/>
          </a:prstGeom>
        </p:spPr>
        <p:txBody>
          <a:bodyPr spcFirstLastPara="1" wrap="square" lIns="125550" tIns="125550" rIns="125550" bIns="125550" anchor="t" anchorCtr="0">
            <a:normAutofit/>
          </a:bodyPr>
          <a:lstStyle>
            <a:lvl1pPr lvl="0" algn="ctr">
              <a:lnSpc>
                <a:spcPct val="100000"/>
              </a:lnSpc>
              <a:spcBef>
                <a:spcPts val="0"/>
              </a:spcBef>
              <a:spcAft>
                <a:spcPts val="0"/>
              </a:spcAft>
              <a:buSzPts val="3800"/>
              <a:buNone/>
              <a:defRPr sz="3800"/>
            </a:lvl1pPr>
            <a:lvl2pPr lvl="1" algn="ctr">
              <a:lnSpc>
                <a:spcPct val="100000"/>
              </a:lnSpc>
              <a:spcBef>
                <a:spcPts val="0"/>
              </a:spcBef>
              <a:spcAft>
                <a:spcPts val="0"/>
              </a:spcAft>
              <a:buSzPts val="3800"/>
              <a:buNone/>
              <a:defRPr sz="3800"/>
            </a:lvl2pPr>
            <a:lvl3pPr lvl="2" algn="ctr">
              <a:lnSpc>
                <a:spcPct val="100000"/>
              </a:lnSpc>
              <a:spcBef>
                <a:spcPts val="0"/>
              </a:spcBef>
              <a:spcAft>
                <a:spcPts val="0"/>
              </a:spcAft>
              <a:buSzPts val="3800"/>
              <a:buNone/>
              <a:defRPr sz="3800"/>
            </a:lvl3pPr>
            <a:lvl4pPr lvl="3" algn="ctr">
              <a:lnSpc>
                <a:spcPct val="100000"/>
              </a:lnSpc>
              <a:spcBef>
                <a:spcPts val="0"/>
              </a:spcBef>
              <a:spcAft>
                <a:spcPts val="0"/>
              </a:spcAft>
              <a:buSzPts val="3800"/>
              <a:buNone/>
              <a:defRPr sz="3800"/>
            </a:lvl4pPr>
            <a:lvl5pPr lvl="4" algn="ctr">
              <a:lnSpc>
                <a:spcPct val="100000"/>
              </a:lnSpc>
              <a:spcBef>
                <a:spcPts val="0"/>
              </a:spcBef>
              <a:spcAft>
                <a:spcPts val="0"/>
              </a:spcAft>
              <a:buSzPts val="3800"/>
              <a:buNone/>
              <a:defRPr sz="3800"/>
            </a:lvl5pPr>
            <a:lvl6pPr lvl="5" algn="ctr">
              <a:lnSpc>
                <a:spcPct val="100000"/>
              </a:lnSpc>
              <a:spcBef>
                <a:spcPts val="0"/>
              </a:spcBef>
              <a:spcAft>
                <a:spcPts val="0"/>
              </a:spcAft>
              <a:buSzPts val="3800"/>
              <a:buNone/>
              <a:defRPr sz="3800"/>
            </a:lvl6pPr>
            <a:lvl7pPr lvl="6" algn="ctr">
              <a:lnSpc>
                <a:spcPct val="100000"/>
              </a:lnSpc>
              <a:spcBef>
                <a:spcPts val="0"/>
              </a:spcBef>
              <a:spcAft>
                <a:spcPts val="0"/>
              </a:spcAft>
              <a:buSzPts val="3800"/>
              <a:buNone/>
              <a:defRPr sz="3800"/>
            </a:lvl7pPr>
            <a:lvl8pPr lvl="7" algn="ctr">
              <a:lnSpc>
                <a:spcPct val="100000"/>
              </a:lnSpc>
              <a:spcBef>
                <a:spcPts val="0"/>
              </a:spcBef>
              <a:spcAft>
                <a:spcPts val="0"/>
              </a:spcAft>
              <a:buSzPts val="3800"/>
              <a:buNone/>
              <a:defRPr sz="3800"/>
            </a:lvl8pPr>
            <a:lvl9pPr lvl="8" algn="ctr">
              <a:lnSpc>
                <a:spcPct val="100000"/>
              </a:lnSpc>
              <a:spcBef>
                <a:spcPts val="0"/>
              </a:spcBef>
              <a:spcAft>
                <a:spcPts val="0"/>
              </a:spcAft>
              <a:buSzPts val="3800"/>
              <a:buNone/>
              <a:defRPr sz="3800"/>
            </a:lvl9pPr>
          </a:lstStyle>
          <a:p>
            <a:endParaRPr/>
          </a:p>
        </p:txBody>
      </p:sp>
      <p:sp>
        <p:nvSpPr>
          <p:cNvPr id="12" name="Google Shape;12;p2"/>
          <p:cNvSpPr txBox="1">
            <a:spLocks noGrp="1"/>
          </p:cNvSpPr>
          <p:nvPr>
            <p:ph type="sldNum" idx="12"/>
          </p:nvPr>
        </p:nvSpPr>
        <p:spPr>
          <a:xfrm>
            <a:off x="8472458" y="6217622"/>
            <a:ext cx="548700" cy="524700"/>
          </a:xfrm>
          <a:prstGeom prst="rect">
            <a:avLst/>
          </a:prstGeom>
        </p:spPr>
        <p:txBody>
          <a:bodyPr spcFirstLastPara="1" wrap="square" lIns="125550" tIns="125550" rIns="125550" bIns="1255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867800"/>
            <a:ext cx="8520300" cy="1122300"/>
          </a:xfrm>
          <a:prstGeom prst="rect">
            <a:avLst/>
          </a:prstGeom>
        </p:spPr>
        <p:txBody>
          <a:bodyPr spcFirstLastPara="1" wrap="square" lIns="125550" tIns="125550" rIns="125550" bIns="125550" anchor="ctr" anchorCtr="0">
            <a:normAutofit/>
          </a:bodyPr>
          <a:lstStyle>
            <a:lvl1pPr lvl="0" algn="ctr">
              <a:spcBef>
                <a:spcPts val="0"/>
              </a:spcBef>
              <a:spcAft>
                <a:spcPts val="0"/>
              </a:spcAft>
              <a:buSzPts val="4900"/>
              <a:buNone/>
              <a:defRPr sz="4900"/>
            </a:lvl1pPr>
            <a:lvl2pPr lvl="1" algn="ctr">
              <a:spcBef>
                <a:spcPts val="0"/>
              </a:spcBef>
              <a:spcAft>
                <a:spcPts val="0"/>
              </a:spcAft>
              <a:buSzPts val="4900"/>
              <a:buNone/>
              <a:defRPr sz="4900"/>
            </a:lvl2pPr>
            <a:lvl3pPr lvl="2" algn="ctr">
              <a:spcBef>
                <a:spcPts val="0"/>
              </a:spcBef>
              <a:spcAft>
                <a:spcPts val="0"/>
              </a:spcAft>
              <a:buSzPts val="4900"/>
              <a:buNone/>
              <a:defRPr sz="4900"/>
            </a:lvl3pPr>
            <a:lvl4pPr lvl="3" algn="ctr">
              <a:spcBef>
                <a:spcPts val="0"/>
              </a:spcBef>
              <a:spcAft>
                <a:spcPts val="0"/>
              </a:spcAft>
              <a:buSzPts val="4900"/>
              <a:buNone/>
              <a:defRPr sz="4900"/>
            </a:lvl4pPr>
            <a:lvl5pPr lvl="4" algn="ctr">
              <a:spcBef>
                <a:spcPts val="0"/>
              </a:spcBef>
              <a:spcAft>
                <a:spcPts val="0"/>
              </a:spcAft>
              <a:buSzPts val="4900"/>
              <a:buNone/>
              <a:defRPr sz="4900"/>
            </a:lvl5pPr>
            <a:lvl6pPr lvl="5" algn="ctr">
              <a:spcBef>
                <a:spcPts val="0"/>
              </a:spcBef>
              <a:spcAft>
                <a:spcPts val="0"/>
              </a:spcAft>
              <a:buSzPts val="4900"/>
              <a:buNone/>
              <a:defRPr sz="4900"/>
            </a:lvl6pPr>
            <a:lvl7pPr lvl="6" algn="ctr">
              <a:spcBef>
                <a:spcPts val="0"/>
              </a:spcBef>
              <a:spcAft>
                <a:spcPts val="0"/>
              </a:spcAft>
              <a:buSzPts val="4900"/>
              <a:buNone/>
              <a:defRPr sz="4900"/>
            </a:lvl7pPr>
            <a:lvl8pPr lvl="7" algn="ctr">
              <a:spcBef>
                <a:spcPts val="0"/>
              </a:spcBef>
              <a:spcAft>
                <a:spcPts val="0"/>
              </a:spcAft>
              <a:buSzPts val="4900"/>
              <a:buNone/>
              <a:defRPr sz="4900"/>
            </a:lvl8pPr>
            <a:lvl9pPr lvl="8" algn="ctr">
              <a:spcBef>
                <a:spcPts val="0"/>
              </a:spcBef>
              <a:spcAft>
                <a:spcPts val="0"/>
              </a:spcAft>
              <a:buSzPts val="4900"/>
              <a:buNone/>
              <a:defRPr sz="4900"/>
            </a:lvl9pPr>
          </a:lstStyle>
          <a:p>
            <a:endParaRPr/>
          </a:p>
        </p:txBody>
      </p:sp>
      <p:sp>
        <p:nvSpPr>
          <p:cNvPr id="15" name="Google Shape;15;p3"/>
          <p:cNvSpPr txBox="1">
            <a:spLocks noGrp="1"/>
          </p:cNvSpPr>
          <p:nvPr>
            <p:ph type="sldNum" idx="12"/>
          </p:nvPr>
        </p:nvSpPr>
        <p:spPr>
          <a:xfrm>
            <a:off x="8472458" y="6217622"/>
            <a:ext cx="548700" cy="524700"/>
          </a:xfrm>
          <a:prstGeom prst="rect">
            <a:avLst/>
          </a:prstGeom>
        </p:spPr>
        <p:txBody>
          <a:bodyPr spcFirstLastPara="1" wrap="square" lIns="125550" tIns="125550" rIns="125550" bIns="1255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300" cy="763500"/>
          </a:xfrm>
          <a:prstGeom prst="rect">
            <a:avLst/>
          </a:prstGeom>
        </p:spPr>
        <p:txBody>
          <a:bodyPr spcFirstLastPara="1" wrap="square" lIns="125550" tIns="125550" rIns="125550" bIns="125550" anchor="t" anchorCtr="0">
            <a:normAutofit/>
          </a:bodyPr>
          <a:lstStyle>
            <a:lvl1pPr lvl="0">
              <a:spcBef>
                <a:spcPts val="0"/>
              </a:spcBef>
              <a:spcAft>
                <a:spcPts val="0"/>
              </a:spcAft>
              <a:buSzPts val="3800"/>
              <a:buNone/>
              <a:defRPr/>
            </a:lvl1pPr>
            <a:lvl2pPr lvl="1">
              <a:spcBef>
                <a:spcPts val="0"/>
              </a:spcBef>
              <a:spcAft>
                <a:spcPts val="0"/>
              </a:spcAft>
              <a:buSzPts val="3800"/>
              <a:buNone/>
              <a:defRPr/>
            </a:lvl2pPr>
            <a:lvl3pPr lvl="2">
              <a:spcBef>
                <a:spcPts val="0"/>
              </a:spcBef>
              <a:spcAft>
                <a:spcPts val="0"/>
              </a:spcAft>
              <a:buSzPts val="3800"/>
              <a:buNone/>
              <a:defRPr/>
            </a:lvl3pPr>
            <a:lvl4pPr lvl="3">
              <a:spcBef>
                <a:spcPts val="0"/>
              </a:spcBef>
              <a:spcAft>
                <a:spcPts val="0"/>
              </a:spcAft>
              <a:buSzPts val="3800"/>
              <a:buNone/>
              <a:defRPr/>
            </a:lvl4pPr>
            <a:lvl5pPr lvl="4">
              <a:spcBef>
                <a:spcPts val="0"/>
              </a:spcBef>
              <a:spcAft>
                <a:spcPts val="0"/>
              </a:spcAft>
              <a:buSzPts val="3800"/>
              <a:buNone/>
              <a:defRPr/>
            </a:lvl5pPr>
            <a:lvl6pPr lvl="5">
              <a:spcBef>
                <a:spcPts val="0"/>
              </a:spcBef>
              <a:spcAft>
                <a:spcPts val="0"/>
              </a:spcAft>
              <a:buSzPts val="3800"/>
              <a:buNone/>
              <a:defRPr/>
            </a:lvl6pPr>
            <a:lvl7pPr lvl="6">
              <a:spcBef>
                <a:spcPts val="0"/>
              </a:spcBef>
              <a:spcAft>
                <a:spcPts val="0"/>
              </a:spcAft>
              <a:buSzPts val="3800"/>
              <a:buNone/>
              <a:defRPr/>
            </a:lvl7pPr>
            <a:lvl8pPr lvl="7">
              <a:spcBef>
                <a:spcPts val="0"/>
              </a:spcBef>
              <a:spcAft>
                <a:spcPts val="0"/>
              </a:spcAft>
              <a:buSzPts val="3800"/>
              <a:buNone/>
              <a:defRPr/>
            </a:lvl8pPr>
            <a:lvl9pPr lvl="8">
              <a:spcBef>
                <a:spcPts val="0"/>
              </a:spcBef>
              <a:spcAft>
                <a:spcPts val="0"/>
              </a:spcAft>
              <a:buSzPts val="3800"/>
              <a:buNone/>
              <a:defRPr/>
            </a:lvl9pPr>
          </a:lstStyle>
          <a:p>
            <a:endParaRPr/>
          </a:p>
        </p:txBody>
      </p:sp>
      <p:sp>
        <p:nvSpPr>
          <p:cNvPr id="18" name="Google Shape;18;p4"/>
          <p:cNvSpPr txBox="1">
            <a:spLocks noGrp="1"/>
          </p:cNvSpPr>
          <p:nvPr>
            <p:ph type="body" idx="1"/>
          </p:nvPr>
        </p:nvSpPr>
        <p:spPr>
          <a:xfrm>
            <a:off x="311700" y="1536633"/>
            <a:ext cx="8520300" cy="4555200"/>
          </a:xfrm>
          <a:prstGeom prst="rect">
            <a:avLst/>
          </a:prstGeom>
        </p:spPr>
        <p:txBody>
          <a:bodyPr spcFirstLastPara="1" wrap="square" lIns="125550" tIns="125550" rIns="125550" bIns="125550" anchor="t" anchorCtr="0">
            <a:normAutofit/>
          </a:bodyPr>
          <a:lstStyle>
            <a:lvl1pPr marL="457200" lvl="0" indent="-387350">
              <a:spcBef>
                <a:spcPts val="0"/>
              </a:spcBef>
              <a:spcAft>
                <a:spcPts val="0"/>
              </a:spcAft>
              <a:buSzPts val="2500"/>
              <a:buChar char="●"/>
              <a:defRPr/>
            </a:lvl1pPr>
            <a:lvl2pPr marL="914400" lvl="1" indent="-349250">
              <a:spcBef>
                <a:spcPts val="0"/>
              </a:spcBef>
              <a:spcAft>
                <a:spcPts val="0"/>
              </a:spcAft>
              <a:buSzPts val="1900"/>
              <a:buChar char="○"/>
              <a:defRPr/>
            </a:lvl2pPr>
            <a:lvl3pPr marL="1371600" lvl="2" indent="-349250">
              <a:spcBef>
                <a:spcPts val="0"/>
              </a:spcBef>
              <a:spcAft>
                <a:spcPts val="0"/>
              </a:spcAft>
              <a:buSzPts val="1900"/>
              <a:buChar char="■"/>
              <a:defRPr/>
            </a:lvl3pPr>
            <a:lvl4pPr marL="1828800" lvl="3" indent="-349250">
              <a:spcBef>
                <a:spcPts val="0"/>
              </a:spcBef>
              <a:spcAft>
                <a:spcPts val="0"/>
              </a:spcAft>
              <a:buSzPts val="1900"/>
              <a:buChar char="●"/>
              <a:defRPr/>
            </a:lvl4pPr>
            <a:lvl5pPr marL="2286000" lvl="4" indent="-349250">
              <a:spcBef>
                <a:spcPts val="0"/>
              </a:spcBef>
              <a:spcAft>
                <a:spcPts val="0"/>
              </a:spcAft>
              <a:buSzPts val="1900"/>
              <a:buChar char="○"/>
              <a:defRPr/>
            </a:lvl5pPr>
            <a:lvl6pPr marL="2743200" lvl="5" indent="-349250">
              <a:spcBef>
                <a:spcPts val="0"/>
              </a:spcBef>
              <a:spcAft>
                <a:spcPts val="0"/>
              </a:spcAft>
              <a:buSzPts val="1900"/>
              <a:buChar char="■"/>
              <a:defRPr/>
            </a:lvl6pPr>
            <a:lvl7pPr marL="3200400" lvl="6" indent="-349250">
              <a:spcBef>
                <a:spcPts val="0"/>
              </a:spcBef>
              <a:spcAft>
                <a:spcPts val="0"/>
              </a:spcAft>
              <a:buSzPts val="1900"/>
              <a:buChar char="●"/>
              <a:defRPr/>
            </a:lvl7pPr>
            <a:lvl8pPr marL="3657600" lvl="7" indent="-349250">
              <a:spcBef>
                <a:spcPts val="0"/>
              </a:spcBef>
              <a:spcAft>
                <a:spcPts val="0"/>
              </a:spcAft>
              <a:buSzPts val="1900"/>
              <a:buChar char="○"/>
              <a:defRPr/>
            </a:lvl8pPr>
            <a:lvl9pPr marL="4114800" lvl="8" indent="-349250">
              <a:spcBef>
                <a:spcPts val="0"/>
              </a:spcBef>
              <a:spcAft>
                <a:spcPts val="0"/>
              </a:spcAft>
              <a:buSzPts val="1900"/>
              <a:buChar char="■"/>
              <a:defRPr/>
            </a:lvl9pPr>
          </a:lstStyle>
          <a:p>
            <a:endParaRPr/>
          </a:p>
        </p:txBody>
      </p:sp>
      <p:sp>
        <p:nvSpPr>
          <p:cNvPr id="19" name="Google Shape;19;p4"/>
          <p:cNvSpPr txBox="1">
            <a:spLocks noGrp="1"/>
          </p:cNvSpPr>
          <p:nvPr>
            <p:ph type="sldNum" idx="12"/>
          </p:nvPr>
        </p:nvSpPr>
        <p:spPr>
          <a:xfrm>
            <a:off x="8472458" y="6217622"/>
            <a:ext cx="548700" cy="524700"/>
          </a:xfrm>
          <a:prstGeom prst="rect">
            <a:avLst/>
          </a:prstGeom>
        </p:spPr>
        <p:txBody>
          <a:bodyPr spcFirstLastPara="1" wrap="square" lIns="125550" tIns="125550" rIns="125550" bIns="1255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593367"/>
            <a:ext cx="8520300" cy="763500"/>
          </a:xfrm>
          <a:prstGeom prst="rect">
            <a:avLst/>
          </a:prstGeom>
        </p:spPr>
        <p:txBody>
          <a:bodyPr spcFirstLastPara="1" wrap="square" lIns="125550" tIns="125550" rIns="125550" bIns="125550" anchor="t" anchorCtr="0">
            <a:normAutofit/>
          </a:bodyPr>
          <a:lstStyle>
            <a:lvl1pPr lvl="0">
              <a:spcBef>
                <a:spcPts val="0"/>
              </a:spcBef>
              <a:spcAft>
                <a:spcPts val="0"/>
              </a:spcAft>
              <a:buSzPts val="3800"/>
              <a:buNone/>
              <a:defRPr/>
            </a:lvl1pPr>
            <a:lvl2pPr lvl="1">
              <a:spcBef>
                <a:spcPts val="0"/>
              </a:spcBef>
              <a:spcAft>
                <a:spcPts val="0"/>
              </a:spcAft>
              <a:buSzPts val="3800"/>
              <a:buNone/>
              <a:defRPr/>
            </a:lvl2pPr>
            <a:lvl3pPr lvl="2">
              <a:spcBef>
                <a:spcPts val="0"/>
              </a:spcBef>
              <a:spcAft>
                <a:spcPts val="0"/>
              </a:spcAft>
              <a:buSzPts val="3800"/>
              <a:buNone/>
              <a:defRPr/>
            </a:lvl3pPr>
            <a:lvl4pPr lvl="3">
              <a:spcBef>
                <a:spcPts val="0"/>
              </a:spcBef>
              <a:spcAft>
                <a:spcPts val="0"/>
              </a:spcAft>
              <a:buSzPts val="3800"/>
              <a:buNone/>
              <a:defRPr/>
            </a:lvl4pPr>
            <a:lvl5pPr lvl="4">
              <a:spcBef>
                <a:spcPts val="0"/>
              </a:spcBef>
              <a:spcAft>
                <a:spcPts val="0"/>
              </a:spcAft>
              <a:buSzPts val="3800"/>
              <a:buNone/>
              <a:defRPr/>
            </a:lvl5pPr>
            <a:lvl6pPr lvl="5">
              <a:spcBef>
                <a:spcPts val="0"/>
              </a:spcBef>
              <a:spcAft>
                <a:spcPts val="0"/>
              </a:spcAft>
              <a:buSzPts val="3800"/>
              <a:buNone/>
              <a:defRPr/>
            </a:lvl6pPr>
            <a:lvl7pPr lvl="6">
              <a:spcBef>
                <a:spcPts val="0"/>
              </a:spcBef>
              <a:spcAft>
                <a:spcPts val="0"/>
              </a:spcAft>
              <a:buSzPts val="3800"/>
              <a:buNone/>
              <a:defRPr/>
            </a:lvl7pPr>
            <a:lvl8pPr lvl="7">
              <a:spcBef>
                <a:spcPts val="0"/>
              </a:spcBef>
              <a:spcAft>
                <a:spcPts val="0"/>
              </a:spcAft>
              <a:buSzPts val="3800"/>
              <a:buNone/>
              <a:defRPr/>
            </a:lvl8pPr>
            <a:lvl9pPr lvl="8">
              <a:spcBef>
                <a:spcPts val="0"/>
              </a:spcBef>
              <a:spcAft>
                <a:spcPts val="0"/>
              </a:spcAft>
              <a:buSzPts val="3800"/>
              <a:buNone/>
              <a:defRPr/>
            </a:lvl9pPr>
          </a:lstStyle>
          <a:p>
            <a:endParaRPr/>
          </a:p>
        </p:txBody>
      </p:sp>
      <p:sp>
        <p:nvSpPr>
          <p:cNvPr id="22" name="Google Shape;22;p5"/>
          <p:cNvSpPr txBox="1">
            <a:spLocks noGrp="1"/>
          </p:cNvSpPr>
          <p:nvPr>
            <p:ph type="body" idx="1"/>
          </p:nvPr>
        </p:nvSpPr>
        <p:spPr>
          <a:xfrm>
            <a:off x="311700" y="1536633"/>
            <a:ext cx="3999600" cy="4555200"/>
          </a:xfrm>
          <a:prstGeom prst="rect">
            <a:avLst/>
          </a:prstGeom>
        </p:spPr>
        <p:txBody>
          <a:bodyPr spcFirstLastPara="1" wrap="square" lIns="125550" tIns="125550" rIns="125550" bIns="125550" anchor="t" anchorCtr="0">
            <a:normAutofit/>
          </a:bodyPr>
          <a:lstStyle>
            <a:lvl1pPr marL="457200" lvl="0" indent="-349250">
              <a:spcBef>
                <a:spcPts val="0"/>
              </a:spcBef>
              <a:spcAft>
                <a:spcPts val="0"/>
              </a:spcAft>
              <a:buSzPts val="1900"/>
              <a:buChar char="●"/>
              <a:defRPr sz="1900"/>
            </a:lvl1pPr>
            <a:lvl2pPr marL="914400" lvl="1" indent="-330200">
              <a:spcBef>
                <a:spcPts val="0"/>
              </a:spcBef>
              <a:spcAft>
                <a:spcPts val="0"/>
              </a:spcAft>
              <a:buSzPts val="1600"/>
              <a:buChar char="○"/>
              <a:defRPr sz="1600"/>
            </a:lvl2pPr>
            <a:lvl3pPr marL="1371600" lvl="2" indent="-330200">
              <a:spcBef>
                <a:spcPts val="0"/>
              </a:spcBef>
              <a:spcAft>
                <a:spcPts val="0"/>
              </a:spcAft>
              <a:buSzPts val="1600"/>
              <a:buChar char="■"/>
              <a:defRPr sz="1600"/>
            </a:lvl3pPr>
            <a:lvl4pPr marL="1828800" lvl="3" indent="-330200">
              <a:spcBef>
                <a:spcPts val="0"/>
              </a:spcBef>
              <a:spcAft>
                <a:spcPts val="0"/>
              </a:spcAft>
              <a:buSzPts val="1600"/>
              <a:buChar char="●"/>
              <a:defRPr sz="1600"/>
            </a:lvl4pPr>
            <a:lvl5pPr marL="2286000" lvl="4" indent="-330200">
              <a:spcBef>
                <a:spcPts val="0"/>
              </a:spcBef>
              <a:spcAft>
                <a:spcPts val="0"/>
              </a:spcAft>
              <a:buSzPts val="1600"/>
              <a:buChar char="○"/>
              <a:defRPr sz="1600"/>
            </a:lvl5pPr>
            <a:lvl6pPr marL="2743200" lvl="5" indent="-330200">
              <a:spcBef>
                <a:spcPts val="0"/>
              </a:spcBef>
              <a:spcAft>
                <a:spcPts val="0"/>
              </a:spcAft>
              <a:buSzPts val="1600"/>
              <a:buChar char="■"/>
              <a:defRPr sz="1600"/>
            </a:lvl6pPr>
            <a:lvl7pPr marL="3200400" lvl="6" indent="-330200">
              <a:spcBef>
                <a:spcPts val="0"/>
              </a:spcBef>
              <a:spcAft>
                <a:spcPts val="0"/>
              </a:spcAft>
              <a:buSzPts val="1600"/>
              <a:buChar char="●"/>
              <a:defRPr sz="1600"/>
            </a:lvl7pPr>
            <a:lvl8pPr marL="3657600" lvl="7" indent="-330200">
              <a:spcBef>
                <a:spcPts val="0"/>
              </a:spcBef>
              <a:spcAft>
                <a:spcPts val="0"/>
              </a:spcAft>
              <a:buSzPts val="1600"/>
              <a:buChar char="○"/>
              <a:defRPr sz="1600"/>
            </a:lvl8pPr>
            <a:lvl9pPr marL="4114800" lvl="8" indent="-330200">
              <a:spcBef>
                <a:spcPts val="0"/>
              </a:spcBef>
              <a:spcAft>
                <a:spcPts val="0"/>
              </a:spcAft>
              <a:buSzPts val="1600"/>
              <a:buChar char="■"/>
              <a:defRPr sz="1600"/>
            </a:lvl9pPr>
          </a:lstStyle>
          <a:p>
            <a:endParaRPr/>
          </a:p>
        </p:txBody>
      </p:sp>
      <p:sp>
        <p:nvSpPr>
          <p:cNvPr id="23" name="Google Shape;23;p5"/>
          <p:cNvSpPr txBox="1">
            <a:spLocks noGrp="1"/>
          </p:cNvSpPr>
          <p:nvPr>
            <p:ph type="body" idx="2"/>
          </p:nvPr>
        </p:nvSpPr>
        <p:spPr>
          <a:xfrm>
            <a:off x="4832400" y="1536633"/>
            <a:ext cx="3999600" cy="4555200"/>
          </a:xfrm>
          <a:prstGeom prst="rect">
            <a:avLst/>
          </a:prstGeom>
        </p:spPr>
        <p:txBody>
          <a:bodyPr spcFirstLastPara="1" wrap="square" lIns="125550" tIns="125550" rIns="125550" bIns="125550" anchor="t" anchorCtr="0">
            <a:normAutofit/>
          </a:bodyPr>
          <a:lstStyle>
            <a:lvl1pPr marL="457200" lvl="0" indent="-349250">
              <a:spcBef>
                <a:spcPts val="0"/>
              </a:spcBef>
              <a:spcAft>
                <a:spcPts val="0"/>
              </a:spcAft>
              <a:buSzPts val="1900"/>
              <a:buChar char="●"/>
              <a:defRPr sz="1900"/>
            </a:lvl1pPr>
            <a:lvl2pPr marL="914400" lvl="1" indent="-330200">
              <a:spcBef>
                <a:spcPts val="0"/>
              </a:spcBef>
              <a:spcAft>
                <a:spcPts val="0"/>
              </a:spcAft>
              <a:buSzPts val="1600"/>
              <a:buChar char="○"/>
              <a:defRPr sz="1600"/>
            </a:lvl2pPr>
            <a:lvl3pPr marL="1371600" lvl="2" indent="-330200">
              <a:spcBef>
                <a:spcPts val="0"/>
              </a:spcBef>
              <a:spcAft>
                <a:spcPts val="0"/>
              </a:spcAft>
              <a:buSzPts val="1600"/>
              <a:buChar char="■"/>
              <a:defRPr sz="1600"/>
            </a:lvl3pPr>
            <a:lvl4pPr marL="1828800" lvl="3" indent="-330200">
              <a:spcBef>
                <a:spcPts val="0"/>
              </a:spcBef>
              <a:spcAft>
                <a:spcPts val="0"/>
              </a:spcAft>
              <a:buSzPts val="1600"/>
              <a:buChar char="●"/>
              <a:defRPr sz="1600"/>
            </a:lvl4pPr>
            <a:lvl5pPr marL="2286000" lvl="4" indent="-330200">
              <a:spcBef>
                <a:spcPts val="0"/>
              </a:spcBef>
              <a:spcAft>
                <a:spcPts val="0"/>
              </a:spcAft>
              <a:buSzPts val="1600"/>
              <a:buChar char="○"/>
              <a:defRPr sz="1600"/>
            </a:lvl5pPr>
            <a:lvl6pPr marL="2743200" lvl="5" indent="-330200">
              <a:spcBef>
                <a:spcPts val="0"/>
              </a:spcBef>
              <a:spcAft>
                <a:spcPts val="0"/>
              </a:spcAft>
              <a:buSzPts val="1600"/>
              <a:buChar char="■"/>
              <a:defRPr sz="1600"/>
            </a:lvl6pPr>
            <a:lvl7pPr marL="3200400" lvl="6" indent="-330200">
              <a:spcBef>
                <a:spcPts val="0"/>
              </a:spcBef>
              <a:spcAft>
                <a:spcPts val="0"/>
              </a:spcAft>
              <a:buSzPts val="1600"/>
              <a:buChar char="●"/>
              <a:defRPr sz="1600"/>
            </a:lvl7pPr>
            <a:lvl8pPr marL="3657600" lvl="7" indent="-330200">
              <a:spcBef>
                <a:spcPts val="0"/>
              </a:spcBef>
              <a:spcAft>
                <a:spcPts val="0"/>
              </a:spcAft>
              <a:buSzPts val="1600"/>
              <a:buChar char="○"/>
              <a:defRPr sz="1600"/>
            </a:lvl8pPr>
            <a:lvl9pPr marL="4114800" lvl="8" indent="-330200">
              <a:spcBef>
                <a:spcPts val="0"/>
              </a:spcBef>
              <a:spcAft>
                <a:spcPts val="0"/>
              </a:spcAft>
              <a:buSzPts val="1600"/>
              <a:buChar char="■"/>
              <a:defRPr sz="1600"/>
            </a:lvl9pPr>
          </a:lstStyle>
          <a:p>
            <a:endParaRPr/>
          </a:p>
        </p:txBody>
      </p:sp>
      <p:sp>
        <p:nvSpPr>
          <p:cNvPr id="24" name="Google Shape;24;p5"/>
          <p:cNvSpPr txBox="1">
            <a:spLocks noGrp="1"/>
          </p:cNvSpPr>
          <p:nvPr>
            <p:ph type="sldNum" idx="12"/>
          </p:nvPr>
        </p:nvSpPr>
        <p:spPr>
          <a:xfrm>
            <a:off x="8472458" y="6217622"/>
            <a:ext cx="548700" cy="524700"/>
          </a:xfrm>
          <a:prstGeom prst="rect">
            <a:avLst/>
          </a:prstGeom>
        </p:spPr>
        <p:txBody>
          <a:bodyPr spcFirstLastPara="1" wrap="square" lIns="125550" tIns="125550" rIns="125550" bIns="1255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593367"/>
            <a:ext cx="8520300" cy="763500"/>
          </a:xfrm>
          <a:prstGeom prst="rect">
            <a:avLst/>
          </a:prstGeom>
        </p:spPr>
        <p:txBody>
          <a:bodyPr spcFirstLastPara="1" wrap="square" lIns="125550" tIns="125550" rIns="125550" bIns="125550" anchor="t" anchorCtr="0">
            <a:normAutofit/>
          </a:bodyPr>
          <a:lstStyle>
            <a:lvl1pPr lvl="0">
              <a:spcBef>
                <a:spcPts val="0"/>
              </a:spcBef>
              <a:spcAft>
                <a:spcPts val="0"/>
              </a:spcAft>
              <a:buSzPts val="3800"/>
              <a:buNone/>
              <a:defRPr/>
            </a:lvl1pPr>
            <a:lvl2pPr lvl="1">
              <a:spcBef>
                <a:spcPts val="0"/>
              </a:spcBef>
              <a:spcAft>
                <a:spcPts val="0"/>
              </a:spcAft>
              <a:buSzPts val="3800"/>
              <a:buNone/>
              <a:defRPr/>
            </a:lvl2pPr>
            <a:lvl3pPr lvl="2">
              <a:spcBef>
                <a:spcPts val="0"/>
              </a:spcBef>
              <a:spcAft>
                <a:spcPts val="0"/>
              </a:spcAft>
              <a:buSzPts val="3800"/>
              <a:buNone/>
              <a:defRPr/>
            </a:lvl3pPr>
            <a:lvl4pPr lvl="3">
              <a:spcBef>
                <a:spcPts val="0"/>
              </a:spcBef>
              <a:spcAft>
                <a:spcPts val="0"/>
              </a:spcAft>
              <a:buSzPts val="3800"/>
              <a:buNone/>
              <a:defRPr/>
            </a:lvl4pPr>
            <a:lvl5pPr lvl="4">
              <a:spcBef>
                <a:spcPts val="0"/>
              </a:spcBef>
              <a:spcAft>
                <a:spcPts val="0"/>
              </a:spcAft>
              <a:buSzPts val="3800"/>
              <a:buNone/>
              <a:defRPr/>
            </a:lvl5pPr>
            <a:lvl6pPr lvl="5">
              <a:spcBef>
                <a:spcPts val="0"/>
              </a:spcBef>
              <a:spcAft>
                <a:spcPts val="0"/>
              </a:spcAft>
              <a:buSzPts val="3800"/>
              <a:buNone/>
              <a:defRPr/>
            </a:lvl6pPr>
            <a:lvl7pPr lvl="6">
              <a:spcBef>
                <a:spcPts val="0"/>
              </a:spcBef>
              <a:spcAft>
                <a:spcPts val="0"/>
              </a:spcAft>
              <a:buSzPts val="3800"/>
              <a:buNone/>
              <a:defRPr/>
            </a:lvl7pPr>
            <a:lvl8pPr lvl="7">
              <a:spcBef>
                <a:spcPts val="0"/>
              </a:spcBef>
              <a:spcAft>
                <a:spcPts val="0"/>
              </a:spcAft>
              <a:buSzPts val="3800"/>
              <a:buNone/>
              <a:defRPr/>
            </a:lvl8pPr>
            <a:lvl9pPr lvl="8">
              <a:spcBef>
                <a:spcPts val="0"/>
              </a:spcBef>
              <a:spcAft>
                <a:spcPts val="0"/>
              </a:spcAft>
              <a:buSzPts val="3800"/>
              <a:buNone/>
              <a:defRPr/>
            </a:lvl9pPr>
          </a:lstStyle>
          <a:p>
            <a:endParaRPr/>
          </a:p>
        </p:txBody>
      </p:sp>
      <p:sp>
        <p:nvSpPr>
          <p:cNvPr id="27" name="Google Shape;27;p6"/>
          <p:cNvSpPr txBox="1">
            <a:spLocks noGrp="1"/>
          </p:cNvSpPr>
          <p:nvPr>
            <p:ph type="sldNum" idx="12"/>
          </p:nvPr>
        </p:nvSpPr>
        <p:spPr>
          <a:xfrm>
            <a:off x="8472458" y="6217622"/>
            <a:ext cx="548700" cy="524700"/>
          </a:xfrm>
          <a:prstGeom prst="rect">
            <a:avLst/>
          </a:prstGeom>
        </p:spPr>
        <p:txBody>
          <a:bodyPr spcFirstLastPara="1" wrap="square" lIns="125550" tIns="125550" rIns="125550" bIns="1255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740800"/>
            <a:ext cx="2808000" cy="1007700"/>
          </a:xfrm>
          <a:prstGeom prst="rect">
            <a:avLst/>
          </a:prstGeom>
        </p:spPr>
        <p:txBody>
          <a:bodyPr spcFirstLastPara="1" wrap="square" lIns="125550" tIns="125550" rIns="125550" bIns="125550" anchor="b" anchorCtr="0">
            <a:normAutofit/>
          </a:bodyPr>
          <a:lstStyle>
            <a:lvl1pPr lvl="0">
              <a:spcBef>
                <a:spcPts val="0"/>
              </a:spcBef>
              <a:spcAft>
                <a:spcPts val="0"/>
              </a:spcAft>
              <a:buSzPts val="3300"/>
              <a:buNone/>
              <a:defRPr sz="3300"/>
            </a:lvl1pPr>
            <a:lvl2pPr lvl="1">
              <a:spcBef>
                <a:spcPts val="0"/>
              </a:spcBef>
              <a:spcAft>
                <a:spcPts val="0"/>
              </a:spcAft>
              <a:buSzPts val="3300"/>
              <a:buNone/>
              <a:defRPr sz="3300"/>
            </a:lvl2pPr>
            <a:lvl3pPr lvl="2">
              <a:spcBef>
                <a:spcPts val="0"/>
              </a:spcBef>
              <a:spcAft>
                <a:spcPts val="0"/>
              </a:spcAft>
              <a:buSzPts val="3300"/>
              <a:buNone/>
              <a:defRPr sz="3300"/>
            </a:lvl3pPr>
            <a:lvl4pPr lvl="3">
              <a:spcBef>
                <a:spcPts val="0"/>
              </a:spcBef>
              <a:spcAft>
                <a:spcPts val="0"/>
              </a:spcAft>
              <a:buSzPts val="3300"/>
              <a:buNone/>
              <a:defRPr sz="3300"/>
            </a:lvl4pPr>
            <a:lvl5pPr lvl="4">
              <a:spcBef>
                <a:spcPts val="0"/>
              </a:spcBef>
              <a:spcAft>
                <a:spcPts val="0"/>
              </a:spcAft>
              <a:buSzPts val="3300"/>
              <a:buNone/>
              <a:defRPr sz="3300"/>
            </a:lvl5pPr>
            <a:lvl6pPr lvl="5">
              <a:spcBef>
                <a:spcPts val="0"/>
              </a:spcBef>
              <a:spcAft>
                <a:spcPts val="0"/>
              </a:spcAft>
              <a:buSzPts val="3300"/>
              <a:buNone/>
              <a:defRPr sz="3300"/>
            </a:lvl6pPr>
            <a:lvl7pPr lvl="6">
              <a:spcBef>
                <a:spcPts val="0"/>
              </a:spcBef>
              <a:spcAft>
                <a:spcPts val="0"/>
              </a:spcAft>
              <a:buSzPts val="3300"/>
              <a:buNone/>
              <a:defRPr sz="3300"/>
            </a:lvl7pPr>
            <a:lvl8pPr lvl="7">
              <a:spcBef>
                <a:spcPts val="0"/>
              </a:spcBef>
              <a:spcAft>
                <a:spcPts val="0"/>
              </a:spcAft>
              <a:buSzPts val="3300"/>
              <a:buNone/>
              <a:defRPr sz="3300"/>
            </a:lvl8pPr>
            <a:lvl9pPr lvl="8">
              <a:spcBef>
                <a:spcPts val="0"/>
              </a:spcBef>
              <a:spcAft>
                <a:spcPts val="0"/>
              </a:spcAft>
              <a:buSzPts val="3300"/>
              <a:buNone/>
              <a:defRPr sz="3300"/>
            </a:lvl9pPr>
          </a:lstStyle>
          <a:p>
            <a:endParaRPr/>
          </a:p>
        </p:txBody>
      </p:sp>
      <p:sp>
        <p:nvSpPr>
          <p:cNvPr id="30" name="Google Shape;30;p7"/>
          <p:cNvSpPr txBox="1">
            <a:spLocks noGrp="1"/>
          </p:cNvSpPr>
          <p:nvPr>
            <p:ph type="body" idx="1"/>
          </p:nvPr>
        </p:nvSpPr>
        <p:spPr>
          <a:xfrm>
            <a:off x="311700" y="1852800"/>
            <a:ext cx="2808000" cy="4239300"/>
          </a:xfrm>
          <a:prstGeom prst="rect">
            <a:avLst/>
          </a:prstGeom>
        </p:spPr>
        <p:txBody>
          <a:bodyPr spcFirstLastPara="1" wrap="square" lIns="125550" tIns="125550" rIns="125550" bIns="125550" anchor="t" anchorCtr="0">
            <a:normAutofit/>
          </a:bodyPr>
          <a:lstStyle>
            <a:lvl1pPr marL="457200" lvl="0" indent="-330200">
              <a:spcBef>
                <a:spcPts val="0"/>
              </a:spcBef>
              <a:spcAft>
                <a:spcPts val="0"/>
              </a:spcAft>
              <a:buSzPts val="1600"/>
              <a:buChar char="●"/>
              <a:defRPr sz="1600"/>
            </a:lvl1pPr>
            <a:lvl2pPr marL="914400" lvl="1" indent="-330200">
              <a:spcBef>
                <a:spcPts val="0"/>
              </a:spcBef>
              <a:spcAft>
                <a:spcPts val="0"/>
              </a:spcAft>
              <a:buSzPts val="1600"/>
              <a:buChar char="○"/>
              <a:defRPr sz="1600"/>
            </a:lvl2pPr>
            <a:lvl3pPr marL="1371600" lvl="2" indent="-330200">
              <a:spcBef>
                <a:spcPts val="0"/>
              </a:spcBef>
              <a:spcAft>
                <a:spcPts val="0"/>
              </a:spcAft>
              <a:buSzPts val="1600"/>
              <a:buChar char="■"/>
              <a:defRPr sz="1600"/>
            </a:lvl3pPr>
            <a:lvl4pPr marL="1828800" lvl="3" indent="-330200">
              <a:spcBef>
                <a:spcPts val="0"/>
              </a:spcBef>
              <a:spcAft>
                <a:spcPts val="0"/>
              </a:spcAft>
              <a:buSzPts val="1600"/>
              <a:buChar char="●"/>
              <a:defRPr sz="1600"/>
            </a:lvl4pPr>
            <a:lvl5pPr marL="2286000" lvl="4" indent="-330200">
              <a:spcBef>
                <a:spcPts val="0"/>
              </a:spcBef>
              <a:spcAft>
                <a:spcPts val="0"/>
              </a:spcAft>
              <a:buSzPts val="1600"/>
              <a:buChar char="○"/>
              <a:defRPr sz="1600"/>
            </a:lvl5pPr>
            <a:lvl6pPr marL="2743200" lvl="5" indent="-330200">
              <a:spcBef>
                <a:spcPts val="0"/>
              </a:spcBef>
              <a:spcAft>
                <a:spcPts val="0"/>
              </a:spcAft>
              <a:buSzPts val="1600"/>
              <a:buChar char="■"/>
              <a:defRPr sz="1600"/>
            </a:lvl6pPr>
            <a:lvl7pPr marL="3200400" lvl="6" indent="-330200">
              <a:spcBef>
                <a:spcPts val="0"/>
              </a:spcBef>
              <a:spcAft>
                <a:spcPts val="0"/>
              </a:spcAft>
              <a:buSzPts val="1600"/>
              <a:buChar char="●"/>
              <a:defRPr sz="1600"/>
            </a:lvl7pPr>
            <a:lvl8pPr marL="3657600" lvl="7" indent="-330200">
              <a:spcBef>
                <a:spcPts val="0"/>
              </a:spcBef>
              <a:spcAft>
                <a:spcPts val="0"/>
              </a:spcAft>
              <a:buSzPts val="1600"/>
              <a:buChar char="○"/>
              <a:defRPr sz="1600"/>
            </a:lvl8pPr>
            <a:lvl9pPr marL="4114800" lvl="8" indent="-330200">
              <a:spcBef>
                <a:spcPts val="0"/>
              </a:spcBef>
              <a:spcAft>
                <a:spcPts val="0"/>
              </a:spcAft>
              <a:buSzPts val="1600"/>
              <a:buChar char="■"/>
              <a:defRPr sz="1600"/>
            </a:lvl9pPr>
          </a:lstStyle>
          <a:p>
            <a:endParaRPr/>
          </a:p>
        </p:txBody>
      </p:sp>
      <p:sp>
        <p:nvSpPr>
          <p:cNvPr id="31" name="Google Shape;31;p7"/>
          <p:cNvSpPr txBox="1">
            <a:spLocks noGrp="1"/>
          </p:cNvSpPr>
          <p:nvPr>
            <p:ph type="sldNum" idx="12"/>
          </p:nvPr>
        </p:nvSpPr>
        <p:spPr>
          <a:xfrm>
            <a:off x="8472458" y="6217622"/>
            <a:ext cx="548700" cy="524700"/>
          </a:xfrm>
          <a:prstGeom prst="rect">
            <a:avLst/>
          </a:prstGeom>
        </p:spPr>
        <p:txBody>
          <a:bodyPr spcFirstLastPara="1" wrap="square" lIns="125550" tIns="125550" rIns="125550" bIns="1255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600200"/>
            <a:ext cx="6367800" cy="5454300"/>
          </a:xfrm>
          <a:prstGeom prst="rect">
            <a:avLst/>
          </a:prstGeom>
        </p:spPr>
        <p:txBody>
          <a:bodyPr spcFirstLastPara="1" wrap="square" lIns="125550" tIns="125550" rIns="125550" bIns="125550" anchor="ctr" anchorCtr="0">
            <a:normAutofit/>
          </a:bodyPr>
          <a:lstStyle>
            <a:lvl1pPr lvl="0">
              <a:spcBef>
                <a:spcPts val="0"/>
              </a:spcBef>
              <a:spcAft>
                <a:spcPts val="0"/>
              </a:spcAft>
              <a:buSzPts val="6600"/>
              <a:buNone/>
              <a:defRPr sz="6600"/>
            </a:lvl1pPr>
            <a:lvl2pPr lvl="1">
              <a:spcBef>
                <a:spcPts val="0"/>
              </a:spcBef>
              <a:spcAft>
                <a:spcPts val="0"/>
              </a:spcAft>
              <a:buSzPts val="6600"/>
              <a:buNone/>
              <a:defRPr sz="6600"/>
            </a:lvl2pPr>
            <a:lvl3pPr lvl="2">
              <a:spcBef>
                <a:spcPts val="0"/>
              </a:spcBef>
              <a:spcAft>
                <a:spcPts val="0"/>
              </a:spcAft>
              <a:buSzPts val="6600"/>
              <a:buNone/>
              <a:defRPr sz="6600"/>
            </a:lvl3pPr>
            <a:lvl4pPr lvl="3">
              <a:spcBef>
                <a:spcPts val="0"/>
              </a:spcBef>
              <a:spcAft>
                <a:spcPts val="0"/>
              </a:spcAft>
              <a:buSzPts val="6600"/>
              <a:buNone/>
              <a:defRPr sz="6600"/>
            </a:lvl4pPr>
            <a:lvl5pPr lvl="4">
              <a:spcBef>
                <a:spcPts val="0"/>
              </a:spcBef>
              <a:spcAft>
                <a:spcPts val="0"/>
              </a:spcAft>
              <a:buSzPts val="6600"/>
              <a:buNone/>
              <a:defRPr sz="6600"/>
            </a:lvl5pPr>
            <a:lvl6pPr lvl="5">
              <a:spcBef>
                <a:spcPts val="0"/>
              </a:spcBef>
              <a:spcAft>
                <a:spcPts val="0"/>
              </a:spcAft>
              <a:buSzPts val="6600"/>
              <a:buNone/>
              <a:defRPr sz="6600"/>
            </a:lvl6pPr>
            <a:lvl7pPr lvl="6">
              <a:spcBef>
                <a:spcPts val="0"/>
              </a:spcBef>
              <a:spcAft>
                <a:spcPts val="0"/>
              </a:spcAft>
              <a:buSzPts val="6600"/>
              <a:buNone/>
              <a:defRPr sz="6600"/>
            </a:lvl7pPr>
            <a:lvl8pPr lvl="7">
              <a:spcBef>
                <a:spcPts val="0"/>
              </a:spcBef>
              <a:spcAft>
                <a:spcPts val="0"/>
              </a:spcAft>
              <a:buSzPts val="6600"/>
              <a:buNone/>
              <a:defRPr sz="6600"/>
            </a:lvl8pPr>
            <a:lvl9pPr lvl="8">
              <a:spcBef>
                <a:spcPts val="0"/>
              </a:spcBef>
              <a:spcAft>
                <a:spcPts val="0"/>
              </a:spcAft>
              <a:buSzPts val="6600"/>
              <a:buNone/>
              <a:defRPr sz="6600"/>
            </a:lvl9pPr>
          </a:lstStyle>
          <a:p>
            <a:endParaRPr/>
          </a:p>
        </p:txBody>
      </p:sp>
      <p:sp>
        <p:nvSpPr>
          <p:cNvPr id="34" name="Google Shape;34;p8"/>
          <p:cNvSpPr txBox="1">
            <a:spLocks noGrp="1"/>
          </p:cNvSpPr>
          <p:nvPr>
            <p:ph type="sldNum" idx="12"/>
          </p:nvPr>
        </p:nvSpPr>
        <p:spPr>
          <a:xfrm>
            <a:off x="8472458" y="6217622"/>
            <a:ext cx="548700" cy="524700"/>
          </a:xfrm>
          <a:prstGeom prst="rect">
            <a:avLst/>
          </a:prstGeom>
        </p:spPr>
        <p:txBody>
          <a:bodyPr spcFirstLastPara="1" wrap="square" lIns="125550" tIns="125550" rIns="125550" bIns="1255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67"/>
            <a:ext cx="4572000" cy="6858000"/>
          </a:xfrm>
          <a:prstGeom prst="rect">
            <a:avLst/>
          </a:prstGeom>
          <a:solidFill>
            <a:schemeClr val="lt2"/>
          </a:solidFill>
          <a:ln>
            <a:noFill/>
          </a:ln>
        </p:spPr>
        <p:txBody>
          <a:bodyPr spcFirstLastPara="1" wrap="square" lIns="125550" tIns="125550" rIns="125550" bIns="125550"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644233"/>
            <a:ext cx="4045200" cy="1976400"/>
          </a:xfrm>
          <a:prstGeom prst="rect">
            <a:avLst/>
          </a:prstGeom>
        </p:spPr>
        <p:txBody>
          <a:bodyPr spcFirstLastPara="1" wrap="square" lIns="125550" tIns="125550" rIns="125550" bIns="125550" anchor="b" anchorCtr="0">
            <a:normAutofit/>
          </a:bodyPr>
          <a:lstStyle>
            <a:lvl1pPr lvl="0" algn="ctr">
              <a:spcBef>
                <a:spcPts val="0"/>
              </a:spcBef>
              <a:spcAft>
                <a:spcPts val="0"/>
              </a:spcAft>
              <a:buSzPts val="5800"/>
              <a:buNone/>
              <a:defRPr sz="5800"/>
            </a:lvl1pPr>
            <a:lvl2pPr lvl="1" algn="ctr">
              <a:spcBef>
                <a:spcPts val="0"/>
              </a:spcBef>
              <a:spcAft>
                <a:spcPts val="0"/>
              </a:spcAft>
              <a:buSzPts val="5800"/>
              <a:buNone/>
              <a:defRPr sz="5800"/>
            </a:lvl2pPr>
            <a:lvl3pPr lvl="2" algn="ctr">
              <a:spcBef>
                <a:spcPts val="0"/>
              </a:spcBef>
              <a:spcAft>
                <a:spcPts val="0"/>
              </a:spcAft>
              <a:buSzPts val="5800"/>
              <a:buNone/>
              <a:defRPr sz="5800"/>
            </a:lvl3pPr>
            <a:lvl4pPr lvl="3" algn="ctr">
              <a:spcBef>
                <a:spcPts val="0"/>
              </a:spcBef>
              <a:spcAft>
                <a:spcPts val="0"/>
              </a:spcAft>
              <a:buSzPts val="5800"/>
              <a:buNone/>
              <a:defRPr sz="5800"/>
            </a:lvl4pPr>
            <a:lvl5pPr lvl="4" algn="ctr">
              <a:spcBef>
                <a:spcPts val="0"/>
              </a:spcBef>
              <a:spcAft>
                <a:spcPts val="0"/>
              </a:spcAft>
              <a:buSzPts val="5800"/>
              <a:buNone/>
              <a:defRPr sz="5800"/>
            </a:lvl5pPr>
            <a:lvl6pPr lvl="5" algn="ctr">
              <a:spcBef>
                <a:spcPts val="0"/>
              </a:spcBef>
              <a:spcAft>
                <a:spcPts val="0"/>
              </a:spcAft>
              <a:buSzPts val="5800"/>
              <a:buNone/>
              <a:defRPr sz="5800"/>
            </a:lvl6pPr>
            <a:lvl7pPr lvl="6" algn="ctr">
              <a:spcBef>
                <a:spcPts val="0"/>
              </a:spcBef>
              <a:spcAft>
                <a:spcPts val="0"/>
              </a:spcAft>
              <a:buSzPts val="5800"/>
              <a:buNone/>
              <a:defRPr sz="5800"/>
            </a:lvl7pPr>
            <a:lvl8pPr lvl="7" algn="ctr">
              <a:spcBef>
                <a:spcPts val="0"/>
              </a:spcBef>
              <a:spcAft>
                <a:spcPts val="0"/>
              </a:spcAft>
              <a:buSzPts val="5800"/>
              <a:buNone/>
              <a:defRPr sz="5800"/>
            </a:lvl8pPr>
            <a:lvl9pPr lvl="8" algn="ctr">
              <a:spcBef>
                <a:spcPts val="0"/>
              </a:spcBef>
              <a:spcAft>
                <a:spcPts val="0"/>
              </a:spcAft>
              <a:buSzPts val="5800"/>
              <a:buNone/>
              <a:defRPr sz="5800"/>
            </a:lvl9pPr>
          </a:lstStyle>
          <a:p>
            <a:endParaRPr/>
          </a:p>
        </p:txBody>
      </p:sp>
      <p:sp>
        <p:nvSpPr>
          <p:cNvPr id="38" name="Google Shape;38;p9"/>
          <p:cNvSpPr txBox="1">
            <a:spLocks noGrp="1"/>
          </p:cNvSpPr>
          <p:nvPr>
            <p:ph type="subTitle" idx="1"/>
          </p:nvPr>
        </p:nvSpPr>
        <p:spPr>
          <a:xfrm>
            <a:off x="265500" y="3737433"/>
            <a:ext cx="4045200" cy="1646700"/>
          </a:xfrm>
          <a:prstGeom prst="rect">
            <a:avLst/>
          </a:prstGeom>
        </p:spPr>
        <p:txBody>
          <a:bodyPr spcFirstLastPara="1" wrap="square" lIns="125550" tIns="125550" rIns="125550" bIns="125550" anchor="t" anchorCtr="0">
            <a:normAutofit/>
          </a:bodyPr>
          <a:lstStyle>
            <a:lvl1pPr lvl="0" algn="ctr">
              <a:lnSpc>
                <a:spcPct val="100000"/>
              </a:lnSpc>
              <a:spcBef>
                <a:spcPts val="0"/>
              </a:spcBef>
              <a:spcAft>
                <a:spcPts val="0"/>
              </a:spcAft>
              <a:buSzPts val="2900"/>
              <a:buNone/>
              <a:defRPr sz="2900"/>
            </a:lvl1pPr>
            <a:lvl2pPr lvl="1" algn="ctr">
              <a:lnSpc>
                <a:spcPct val="100000"/>
              </a:lnSpc>
              <a:spcBef>
                <a:spcPts val="0"/>
              </a:spcBef>
              <a:spcAft>
                <a:spcPts val="0"/>
              </a:spcAft>
              <a:buSzPts val="2900"/>
              <a:buNone/>
              <a:defRPr sz="2900"/>
            </a:lvl2pPr>
            <a:lvl3pPr lvl="2" algn="ctr">
              <a:lnSpc>
                <a:spcPct val="100000"/>
              </a:lnSpc>
              <a:spcBef>
                <a:spcPts val="0"/>
              </a:spcBef>
              <a:spcAft>
                <a:spcPts val="0"/>
              </a:spcAft>
              <a:buSzPts val="2900"/>
              <a:buNone/>
              <a:defRPr sz="2900"/>
            </a:lvl3pPr>
            <a:lvl4pPr lvl="3" algn="ctr">
              <a:lnSpc>
                <a:spcPct val="100000"/>
              </a:lnSpc>
              <a:spcBef>
                <a:spcPts val="0"/>
              </a:spcBef>
              <a:spcAft>
                <a:spcPts val="0"/>
              </a:spcAft>
              <a:buSzPts val="2900"/>
              <a:buNone/>
              <a:defRPr sz="2900"/>
            </a:lvl4pPr>
            <a:lvl5pPr lvl="4" algn="ctr">
              <a:lnSpc>
                <a:spcPct val="100000"/>
              </a:lnSpc>
              <a:spcBef>
                <a:spcPts val="0"/>
              </a:spcBef>
              <a:spcAft>
                <a:spcPts val="0"/>
              </a:spcAft>
              <a:buSzPts val="2900"/>
              <a:buNone/>
              <a:defRPr sz="2900"/>
            </a:lvl5pPr>
            <a:lvl6pPr lvl="5" algn="ctr">
              <a:lnSpc>
                <a:spcPct val="100000"/>
              </a:lnSpc>
              <a:spcBef>
                <a:spcPts val="0"/>
              </a:spcBef>
              <a:spcAft>
                <a:spcPts val="0"/>
              </a:spcAft>
              <a:buSzPts val="2900"/>
              <a:buNone/>
              <a:defRPr sz="2900"/>
            </a:lvl6pPr>
            <a:lvl7pPr lvl="6" algn="ctr">
              <a:lnSpc>
                <a:spcPct val="100000"/>
              </a:lnSpc>
              <a:spcBef>
                <a:spcPts val="0"/>
              </a:spcBef>
              <a:spcAft>
                <a:spcPts val="0"/>
              </a:spcAft>
              <a:buSzPts val="2900"/>
              <a:buNone/>
              <a:defRPr sz="2900"/>
            </a:lvl7pPr>
            <a:lvl8pPr lvl="7" algn="ctr">
              <a:lnSpc>
                <a:spcPct val="100000"/>
              </a:lnSpc>
              <a:spcBef>
                <a:spcPts val="0"/>
              </a:spcBef>
              <a:spcAft>
                <a:spcPts val="0"/>
              </a:spcAft>
              <a:buSzPts val="2900"/>
              <a:buNone/>
              <a:defRPr sz="2900"/>
            </a:lvl8pPr>
            <a:lvl9pPr lvl="8" algn="ctr">
              <a:lnSpc>
                <a:spcPct val="100000"/>
              </a:lnSpc>
              <a:spcBef>
                <a:spcPts val="0"/>
              </a:spcBef>
              <a:spcAft>
                <a:spcPts val="0"/>
              </a:spcAft>
              <a:buSzPts val="2900"/>
              <a:buNone/>
              <a:defRPr sz="2900"/>
            </a:lvl9pPr>
          </a:lstStyle>
          <a:p>
            <a:endParaRPr/>
          </a:p>
        </p:txBody>
      </p:sp>
      <p:sp>
        <p:nvSpPr>
          <p:cNvPr id="39" name="Google Shape;39;p9"/>
          <p:cNvSpPr txBox="1">
            <a:spLocks noGrp="1"/>
          </p:cNvSpPr>
          <p:nvPr>
            <p:ph type="body" idx="2"/>
          </p:nvPr>
        </p:nvSpPr>
        <p:spPr>
          <a:xfrm>
            <a:off x="4939500" y="965433"/>
            <a:ext cx="3837300" cy="4926900"/>
          </a:xfrm>
          <a:prstGeom prst="rect">
            <a:avLst/>
          </a:prstGeom>
        </p:spPr>
        <p:txBody>
          <a:bodyPr spcFirstLastPara="1" wrap="square" lIns="125550" tIns="125550" rIns="125550" bIns="125550" anchor="ctr" anchorCtr="0">
            <a:normAutofit/>
          </a:bodyPr>
          <a:lstStyle>
            <a:lvl1pPr marL="457200" lvl="0" indent="-387350">
              <a:spcBef>
                <a:spcPts val="0"/>
              </a:spcBef>
              <a:spcAft>
                <a:spcPts val="0"/>
              </a:spcAft>
              <a:buSzPts val="2500"/>
              <a:buChar char="●"/>
              <a:defRPr/>
            </a:lvl1pPr>
            <a:lvl2pPr marL="914400" lvl="1" indent="-349250">
              <a:spcBef>
                <a:spcPts val="0"/>
              </a:spcBef>
              <a:spcAft>
                <a:spcPts val="0"/>
              </a:spcAft>
              <a:buSzPts val="1900"/>
              <a:buChar char="○"/>
              <a:defRPr/>
            </a:lvl2pPr>
            <a:lvl3pPr marL="1371600" lvl="2" indent="-349250">
              <a:spcBef>
                <a:spcPts val="0"/>
              </a:spcBef>
              <a:spcAft>
                <a:spcPts val="0"/>
              </a:spcAft>
              <a:buSzPts val="1900"/>
              <a:buChar char="■"/>
              <a:defRPr/>
            </a:lvl3pPr>
            <a:lvl4pPr marL="1828800" lvl="3" indent="-349250">
              <a:spcBef>
                <a:spcPts val="0"/>
              </a:spcBef>
              <a:spcAft>
                <a:spcPts val="0"/>
              </a:spcAft>
              <a:buSzPts val="1900"/>
              <a:buChar char="●"/>
              <a:defRPr/>
            </a:lvl4pPr>
            <a:lvl5pPr marL="2286000" lvl="4" indent="-349250">
              <a:spcBef>
                <a:spcPts val="0"/>
              </a:spcBef>
              <a:spcAft>
                <a:spcPts val="0"/>
              </a:spcAft>
              <a:buSzPts val="1900"/>
              <a:buChar char="○"/>
              <a:defRPr/>
            </a:lvl5pPr>
            <a:lvl6pPr marL="2743200" lvl="5" indent="-349250">
              <a:spcBef>
                <a:spcPts val="0"/>
              </a:spcBef>
              <a:spcAft>
                <a:spcPts val="0"/>
              </a:spcAft>
              <a:buSzPts val="1900"/>
              <a:buChar char="■"/>
              <a:defRPr/>
            </a:lvl6pPr>
            <a:lvl7pPr marL="3200400" lvl="6" indent="-349250">
              <a:spcBef>
                <a:spcPts val="0"/>
              </a:spcBef>
              <a:spcAft>
                <a:spcPts val="0"/>
              </a:spcAft>
              <a:buSzPts val="1900"/>
              <a:buChar char="●"/>
              <a:defRPr/>
            </a:lvl7pPr>
            <a:lvl8pPr marL="3657600" lvl="7" indent="-349250">
              <a:spcBef>
                <a:spcPts val="0"/>
              </a:spcBef>
              <a:spcAft>
                <a:spcPts val="0"/>
              </a:spcAft>
              <a:buSzPts val="1900"/>
              <a:buChar char="○"/>
              <a:defRPr/>
            </a:lvl8pPr>
            <a:lvl9pPr marL="4114800" lvl="8" indent="-349250">
              <a:spcBef>
                <a:spcPts val="0"/>
              </a:spcBef>
              <a:spcAft>
                <a:spcPts val="0"/>
              </a:spcAft>
              <a:buSzPts val="1900"/>
              <a:buChar char="■"/>
              <a:defRPr/>
            </a:lvl9pPr>
          </a:lstStyle>
          <a:p>
            <a:endParaRPr/>
          </a:p>
        </p:txBody>
      </p:sp>
      <p:sp>
        <p:nvSpPr>
          <p:cNvPr id="40" name="Google Shape;40;p9"/>
          <p:cNvSpPr txBox="1">
            <a:spLocks noGrp="1"/>
          </p:cNvSpPr>
          <p:nvPr>
            <p:ph type="sldNum" idx="12"/>
          </p:nvPr>
        </p:nvSpPr>
        <p:spPr>
          <a:xfrm>
            <a:off x="8472458" y="6217622"/>
            <a:ext cx="548700" cy="524700"/>
          </a:xfrm>
          <a:prstGeom prst="rect">
            <a:avLst/>
          </a:prstGeom>
        </p:spPr>
        <p:txBody>
          <a:bodyPr spcFirstLastPara="1" wrap="square" lIns="125550" tIns="125550" rIns="125550" bIns="1255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5640767"/>
            <a:ext cx="5998800" cy="807000"/>
          </a:xfrm>
          <a:prstGeom prst="rect">
            <a:avLst/>
          </a:prstGeom>
        </p:spPr>
        <p:txBody>
          <a:bodyPr spcFirstLastPara="1" wrap="square" lIns="125550" tIns="125550" rIns="125550" bIns="125550" anchor="ctr" anchorCtr="0">
            <a:normAutofit/>
          </a:bodyPr>
          <a:lstStyle>
            <a:lvl1pPr marL="457200" lvl="0" indent="-228600">
              <a:lnSpc>
                <a:spcPct val="100000"/>
              </a:lnSpc>
              <a:spcBef>
                <a:spcPts val="0"/>
              </a:spcBef>
              <a:spcAft>
                <a:spcPts val="0"/>
              </a:spcAft>
              <a:buSzPts val="2500"/>
              <a:buNone/>
              <a:defRPr/>
            </a:lvl1pPr>
          </a:lstStyle>
          <a:p>
            <a:endParaRPr/>
          </a:p>
        </p:txBody>
      </p:sp>
      <p:sp>
        <p:nvSpPr>
          <p:cNvPr id="43" name="Google Shape;43;p10"/>
          <p:cNvSpPr txBox="1">
            <a:spLocks noGrp="1"/>
          </p:cNvSpPr>
          <p:nvPr>
            <p:ph type="sldNum" idx="12"/>
          </p:nvPr>
        </p:nvSpPr>
        <p:spPr>
          <a:xfrm>
            <a:off x="8472458" y="6217622"/>
            <a:ext cx="548700" cy="524700"/>
          </a:xfrm>
          <a:prstGeom prst="rect">
            <a:avLst/>
          </a:prstGeom>
        </p:spPr>
        <p:txBody>
          <a:bodyPr spcFirstLastPara="1" wrap="square" lIns="125550" tIns="125550" rIns="125550" bIns="1255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474833"/>
            <a:ext cx="8520300" cy="2618100"/>
          </a:xfrm>
          <a:prstGeom prst="rect">
            <a:avLst/>
          </a:prstGeom>
        </p:spPr>
        <p:txBody>
          <a:bodyPr spcFirstLastPara="1" wrap="square" lIns="125550" tIns="125550" rIns="125550" bIns="125550" anchor="b" anchorCtr="0">
            <a:normAutofit/>
          </a:bodyPr>
          <a:lstStyle>
            <a:lvl1pPr lvl="0" algn="ctr">
              <a:spcBef>
                <a:spcPts val="0"/>
              </a:spcBef>
              <a:spcAft>
                <a:spcPts val="0"/>
              </a:spcAft>
              <a:buSzPts val="16500"/>
              <a:buNone/>
              <a:defRPr sz="16500"/>
            </a:lvl1pPr>
            <a:lvl2pPr lvl="1" algn="ctr">
              <a:spcBef>
                <a:spcPts val="0"/>
              </a:spcBef>
              <a:spcAft>
                <a:spcPts val="0"/>
              </a:spcAft>
              <a:buSzPts val="16500"/>
              <a:buNone/>
              <a:defRPr sz="16500"/>
            </a:lvl2pPr>
            <a:lvl3pPr lvl="2" algn="ctr">
              <a:spcBef>
                <a:spcPts val="0"/>
              </a:spcBef>
              <a:spcAft>
                <a:spcPts val="0"/>
              </a:spcAft>
              <a:buSzPts val="16500"/>
              <a:buNone/>
              <a:defRPr sz="16500"/>
            </a:lvl3pPr>
            <a:lvl4pPr lvl="3" algn="ctr">
              <a:spcBef>
                <a:spcPts val="0"/>
              </a:spcBef>
              <a:spcAft>
                <a:spcPts val="0"/>
              </a:spcAft>
              <a:buSzPts val="16500"/>
              <a:buNone/>
              <a:defRPr sz="16500"/>
            </a:lvl4pPr>
            <a:lvl5pPr lvl="4" algn="ctr">
              <a:spcBef>
                <a:spcPts val="0"/>
              </a:spcBef>
              <a:spcAft>
                <a:spcPts val="0"/>
              </a:spcAft>
              <a:buSzPts val="16500"/>
              <a:buNone/>
              <a:defRPr sz="16500"/>
            </a:lvl5pPr>
            <a:lvl6pPr lvl="5" algn="ctr">
              <a:spcBef>
                <a:spcPts val="0"/>
              </a:spcBef>
              <a:spcAft>
                <a:spcPts val="0"/>
              </a:spcAft>
              <a:buSzPts val="16500"/>
              <a:buNone/>
              <a:defRPr sz="16500"/>
            </a:lvl6pPr>
            <a:lvl7pPr lvl="6" algn="ctr">
              <a:spcBef>
                <a:spcPts val="0"/>
              </a:spcBef>
              <a:spcAft>
                <a:spcPts val="0"/>
              </a:spcAft>
              <a:buSzPts val="16500"/>
              <a:buNone/>
              <a:defRPr sz="16500"/>
            </a:lvl7pPr>
            <a:lvl8pPr lvl="7" algn="ctr">
              <a:spcBef>
                <a:spcPts val="0"/>
              </a:spcBef>
              <a:spcAft>
                <a:spcPts val="0"/>
              </a:spcAft>
              <a:buSzPts val="16500"/>
              <a:buNone/>
              <a:defRPr sz="16500"/>
            </a:lvl8pPr>
            <a:lvl9pPr lvl="8" algn="ctr">
              <a:spcBef>
                <a:spcPts val="0"/>
              </a:spcBef>
              <a:spcAft>
                <a:spcPts val="0"/>
              </a:spcAft>
              <a:buSzPts val="16500"/>
              <a:buNone/>
              <a:defRPr sz="16500"/>
            </a:lvl9pPr>
          </a:lstStyle>
          <a:p>
            <a:r>
              <a:t>xx%</a:t>
            </a:r>
          </a:p>
        </p:txBody>
      </p:sp>
      <p:sp>
        <p:nvSpPr>
          <p:cNvPr id="46" name="Google Shape;46;p11"/>
          <p:cNvSpPr txBox="1">
            <a:spLocks noGrp="1"/>
          </p:cNvSpPr>
          <p:nvPr>
            <p:ph type="body" idx="1"/>
          </p:nvPr>
        </p:nvSpPr>
        <p:spPr>
          <a:xfrm>
            <a:off x="311700" y="4202967"/>
            <a:ext cx="8520300" cy="1734300"/>
          </a:xfrm>
          <a:prstGeom prst="rect">
            <a:avLst/>
          </a:prstGeom>
        </p:spPr>
        <p:txBody>
          <a:bodyPr spcFirstLastPara="1" wrap="square" lIns="125550" tIns="125550" rIns="125550" bIns="125550" anchor="t" anchorCtr="0">
            <a:normAutofit/>
          </a:bodyPr>
          <a:lstStyle>
            <a:lvl1pPr marL="457200" lvl="0" indent="-387350" algn="ctr">
              <a:spcBef>
                <a:spcPts val="0"/>
              </a:spcBef>
              <a:spcAft>
                <a:spcPts val="0"/>
              </a:spcAft>
              <a:buSzPts val="2500"/>
              <a:buChar char="●"/>
              <a:defRPr/>
            </a:lvl1pPr>
            <a:lvl2pPr marL="914400" lvl="1" indent="-349250" algn="ctr">
              <a:spcBef>
                <a:spcPts val="0"/>
              </a:spcBef>
              <a:spcAft>
                <a:spcPts val="0"/>
              </a:spcAft>
              <a:buSzPts val="1900"/>
              <a:buChar char="○"/>
              <a:defRPr/>
            </a:lvl2pPr>
            <a:lvl3pPr marL="1371600" lvl="2" indent="-349250" algn="ctr">
              <a:spcBef>
                <a:spcPts val="0"/>
              </a:spcBef>
              <a:spcAft>
                <a:spcPts val="0"/>
              </a:spcAft>
              <a:buSzPts val="1900"/>
              <a:buChar char="■"/>
              <a:defRPr/>
            </a:lvl3pPr>
            <a:lvl4pPr marL="1828800" lvl="3" indent="-349250" algn="ctr">
              <a:spcBef>
                <a:spcPts val="0"/>
              </a:spcBef>
              <a:spcAft>
                <a:spcPts val="0"/>
              </a:spcAft>
              <a:buSzPts val="1900"/>
              <a:buChar char="●"/>
              <a:defRPr/>
            </a:lvl4pPr>
            <a:lvl5pPr marL="2286000" lvl="4" indent="-349250" algn="ctr">
              <a:spcBef>
                <a:spcPts val="0"/>
              </a:spcBef>
              <a:spcAft>
                <a:spcPts val="0"/>
              </a:spcAft>
              <a:buSzPts val="1900"/>
              <a:buChar char="○"/>
              <a:defRPr/>
            </a:lvl5pPr>
            <a:lvl6pPr marL="2743200" lvl="5" indent="-349250" algn="ctr">
              <a:spcBef>
                <a:spcPts val="0"/>
              </a:spcBef>
              <a:spcAft>
                <a:spcPts val="0"/>
              </a:spcAft>
              <a:buSzPts val="1900"/>
              <a:buChar char="■"/>
              <a:defRPr/>
            </a:lvl6pPr>
            <a:lvl7pPr marL="3200400" lvl="6" indent="-349250" algn="ctr">
              <a:spcBef>
                <a:spcPts val="0"/>
              </a:spcBef>
              <a:spcAft>
                <a:spcPts val="0"/>
              </a:spcAft>
              <a:buSzPts val="1900"/>
              <a:buChar char="●"/>
              <a:defRPr/>
            </a:lvl7pPr>
            <a:lvl8pPr marL="3657600" lvl="7" indent="-349250" algn="ctr">
              <a:spcBef>
                <a:spcPts val="0"/>
              </a:spcBef>
              <a:spcAft>
                <a:spcPts val="0"/>
              </a:spcAft>
              <a:buSzPts val="1900"/>
              <a:buChar char="○"/>
              <a:defRPr/>
            </a:lvl8pPr>
            <a:lvl9pPr marL="4114800" lvl="8" indent="-349250" algn="ctr">
              <a:spcBef>
                <a:spcPts val="0"/>
              </a:spcBef>
              <a:spcAft>
                <a:spcPts val="0"/>
              </a:spcAft>
              <a:buSzPts val="1900"/>
              <a:buChar char="■"/>
              <a:defRPr/>
            </a:lvl9pPr>
          </a:lstStyle>
          <a:p>
            <a:endParaRPr/>
          </a:p>
        </p:txBody>
      </p:sp>
      <p:sp>
        <p:nvSpPr>
          <p:cNvPr id="47" name="Google Shape;47;p11"/>
          <p:cNvSpPr txBox="1">
            <a:spLocks noGrp="1"/>
          </p:cNvSpPr>
          <p:nvPr>
            <p:ph type="sldNum" idx="12"/>
          </p:nvPr>
        </p:nvSpPr>
        <p:spPr>
          <a:xfrm>
            <a:off x="8472458" y="6217622"/>
            <a:ext cx="548700" cy="524700"/>
          </a:xfrm>
          <a:prstGeom prst="rect">
            <a:avLst/>
          </a:prstGeom>
        </p:spPr>
        <p:txBody>
          <a:bodyPr spcFirstLastPara="1" wrap="square" lIns="125550" tIns="125550" rIns="125550" bIns="1255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6217622"/>
            <a:ext cx="548700" cy="524700"/>
          </a:xfrm>
          <a:prstGeom prst="rect">
            <a:avLst/>
          </a:prstGeom>
        </p:spPr>
        <p:txBody>
          <a:bodyPr spcFirstLastPara="1" wrap="square" lIns="125550" tIns="125550" rIns="125550" bIns="1255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593367"/>
            <a:ext cx="8520300" cy="763500"/>
          </a:xfrm>
          <a:prstGeom prst="rect">
            <a:avLst/>
          </a:prstGeom>
          <a:noFill/>
          <a:ln>
            <a:noFill/>
          </a:ln>
        </p:spPr>
        <p:txBody>
          <a:bodyPr spcFirstLastPara="1" wrap="square" lIns="125550" tIns="125550" rIns="125550" bIns="125550" anchor="t" anchorCtr="0">
            <a:normAutofit/>
          </a:bodyPr>
          <a:lstStyle>
            <a:lvl1pPr lvl="0">
              <a:spcBef>
                <a:spcPts val="0"/>
              </a:spcBef>
              <a:spcAft>
                <a:spcPts val="0"/>
              </a:spcAft>
              <a:buClr>
                <a:schemeClr val="dk1"/>
              </a:buClr>
              <a:buSzPts val="3800"/>
              <a:buNone/>
              <a:defRPr sz="3800">
                <a:solidFill>
                  <a:schemeClr val="dk1"/>
                </a:solidFill>
              </a:defRPr>
            </a:lvl1pPr>
            <a:lvl2pPr lvl="1">
              <a:spcBef>
                <a:spcPts val="0"/>
              </a:spcBef>
              <a:spcAft>
                <a:spcPts val="0"/>
              </a:spcAft>
              <a:buClr>
                <a:schemeClr val="dk1"/>
              </a:buClr>
              <a:buSzPts val="3800"/>
              <a:buNone/>
              <a:defRPr sz="3800">
                <a:solidFill>
                  <a:schemeClr val="dk1"/>
                </a:solidFill>
              </a:defRPr>
            </a:lvl2pPr>
            <a:lvl3pPr lvl="2">
              <a:spcBef>
                <a:spcPts val="0"/>
              </a:spcBef>
              <a:spcAft>
                <a:spcPts val="0"/>
              </a:spcAft>
              <a:buClr>
                <a:schemeClr val="dk1"/>
              </a:buClr>
              <a:buSzPts val="3800"/>
              <a:buNone/>
              <a:defRPr sz="3800">
                <a:solidFill>
                  <a:schemeClr val="dk1"/>
                </a:solidFill>
              </a:defRPr>
            </a:lvl3pPr>
            <a:lvl4pPr lvl="3">
              <a:spcBef>
                <a:spcPts val="0"/>
              </a:spcBef>
              <a:spcAft>
                <a:spcPts val="0"/>
              </a:spcAft>
              <a:buClr>
                <a:schemeClr val="dk1"/>
              </a:buClr>
              <a:buSzPts val="3800"/>
              <a:buNone/>
              <a:defRPr sz="3800">
                <a:solidFill>
                  <a:schemeClr val="dk1"/>
                </a:solidFill>
              </a:defRPr>
            </a:lvl4pPr>
            <a:lvl5pPr lvl="4">
              <a:spcBef>
                <a:spcPts val="0"/>
              </a:spcBef>
              <a:spcAft>
                <a:spcPts val="0"/>
              </a:spcAft>
              <a:buClr>
                <a:schemeClr val="dk1"/>
              </a:buClr>
              <a:buSzPts val="3800"/>
              <a:buNone/>
              <a:defRPr sz="3800">
                <a:solidFill>
                  <a:schemeClr val="dk1"/>
                </a:solidFill>
              </a:defRPr>
            </a:lvl5pPr>
            <a:lvl6pPr lvl="5">
              <a:spcBef>
                <a:spcPts val="0"/>
              </a:spcBef>
              <a:spcAft>
                <a:spcPts val="0"/>
              </a:spcAft>
              <a:buClr>
                <a:schemeClr val="dk1"/>
              </a:buClr>
              <a:buSzPts val="3800"/>
              <a:buNone/>
              <a:defRPr sz="3800">
                <a:solidFill>
                  <a:schemeClr val="dk1"/>
                </a:solidFill>
              </a:defRPr>
            </a:lvl6pPr>
            <a:lvl7pPr lvl="6">
              <a:spcBef>
                <a:spcPts val="0"/>
              </a:spcBef>
              <a:spcAft>
                <a:spcPts val="0"/>
              </a:spcAft>
              <a:buClr>
                <a:schemeClr val="dk1"/>
              </a:buClr>
              <a:buSzPts val="3800"/>
              <a:buNone/>
              <a:defRPr sz="3800">
                <a:solidFill>
                  <a:schemeClr val="dk1"/>
                </a:solidFill>
              </a:defRPr>
            </a:lvl7pPr>
            <a:lvl8pPr lvl="7">
              <a:spcBef>
                <a:spcPts val="0"/>
              </a:spcBef>
              <a:spcAft>
                <a:spcPts val="0"/>
              </a:spcAft>
              <a:buClr>
                <a:schemeClr val="dk1"/>
              </a:buClr>
              <a:buSzPts val="3800"/>
              <a:buNone/>
              <a:defRPr sz="3800">
                <a:solidFill>
                  <a:schemeClr val="dk1"/>
                </a:solidFill>
              </a:defRPr>
            </a:lvl8pPr>
            <a:lvl9pPr lvl="8">
              <a:spcBef>
                <a:spcPts val="0"/>
              </a:spcBef>
              <a:spcAft>
                <a:spcPts val="0"/>
              </a:spcAft>
              <a:buClr>
                <a:schemeClr val="dk1"/>
              </a:buClr>
              <a:buSzPts val="3800"/>
              <a:buNone/>
              <a:defRPr sz="3800">
                <a:solidFill>
                  <a:schemeClr val="dk1"/>
                </a:solidFill>
              </a:defRPr>
            </a:lvl9pPr>
          </a:lstStyle>
          <a:p>
            <a:endParaRPr/>
          </a:p>
        </p:txBody>
      </p:sp>
      <p:sp>
        <p:nvSpPr>
          <p:cNvPr id="7" name="Google Shape;7;p1"/>
          <p:cNvSpPr txBox="1">
            <a:spLocks noGrp="1"/>
          </p:cNvSpPr>
          <p:nvPr>
            <p:ph type="body" idx="1"/>
          </p:nvPr>
        </p:nvSpPr>
        <p:spPr>
          <a:xfrm>
            <a:off x="311700" y="1536633"/>
            <a:ext cx="8520300" cy="4555200"/>
          </a:xfrm>
          <a:prstGeom prst="rect">
            <a:avLst/>
          </a:prstGeom>
          <a:noFill/>
          <a:ln>
            <a:noFill/>
          </a:ln>
        </p:spPr>
        <p:txBody>
          <a:bodyPr spcFirstLastPara="1" wrap="square" lIns="125550" tIns="125550" rIns="125550" bIns="125550" anchor="t" anchorCtr="0">
            <a:normAutofit/>
          </a:bodyPr>
          <a:lstStyle>
            <a:lvl1pPr marL="457200" lvl="0" indent="-387350">
              <a:lnSpc>
                <a:spcPct val="115000"/>
              </a:lnSpc>
              <a:spcBef>
                <a:spcPts val="0"/>
              </a:spcBef>
              <a:spcAft>
                <a:spcPts val="0"/>
              </a:spcAft>
              <a:buClr>
                <a:schemeClr val="dk2"/>
              </a:buClr>
              <a:buSzPts val="2500"/>
              <a:buChar char="●"/>
              <a:defRPr sz="2500">
                <a:solidFill>
                  <a:schemeClr val="dk2"/>
                </a:solidFill>
              </a:defRPr>
            </a:lvl1pPr>
            <a:lvl2pPr marL="914400" lvl="1" indent="-349250">
              <a:lnSpc>
                <a:spcPct val="115000"/>
              </a:lnSpc>
              <a:spcBef>
                <a:spcPts val="0"/>
              </a:spcBef>
              <a:spcAft>
                <a:spcPts val="0"/>
              </a:spcAft>
              <a:buClr>
                <a:schemeClr val="dk2"/>
              </a:buClr>
              <a:buSzPts val="1900"/>
              <a:buChar char="○"/>
              <a:defRPr sz="1900">
                <a:solidFill>
                  <a:schemeClr val="dk2"/>
                </a:solidFill>
              </a:defRPr>
            </a:lvl2pPr>
            <a:lvl3pPr marL="1371600" lvl="2" indent="-349250">
              <a:lnSpc>
                <a:spcPct val="115000"/>
              </a:lnSpc>
              <a:spcBef>
                <a:spcPts val="0"/>
              </a:spcBef>
              <a:spcAft>
                <a:spcPts val="0"/>
              </a:spcAft>
              <a:buClr>
                <a:schemeClr val="dk2"/>
              </a:buClr>
              <a:buSzPts val="1900"/>
              <a:buChar char="■"/>
              <a:defRPr sz="1900">
                <a:solidFill>
                  <a:schemeClr val="dk2"/>
                </a:solidFill>
              </a:defRPr>
            </a:lvl3pPr>
            <a:lvl4pPr marL="1828800" lvl="3" indent="-349250">
              <a:lnSpc>
                <a:spcPct val="115000"/>
              </a:lnSpc>
              <a:spcBef>
                <a:spcPts val="0"/>
              </a:spcBef>
              <a:spcAft>
                <a:spcPts val="0"/>
              </a:spcAft>
              <a:buClr>
                <a:schemeClr val="dk2"/>
              </a:buClr>
              <a:buSzPts val="1900"/>
              <a:buChar char="●"/>
              <a:defRPr sz="1900">
                <a:solidFill>
                  <a:schemeClr val="dk2"/>
                </a:solidFill>
              </a:defRPr>
            </a:lvl4pPr>
            <a:lvl5pPr marL="2286000" lvl="4" indent="-349250">
              <a:lnSpc>
                <a:spcPct val="115000"/>
              </a:lnSpc>
              <a:spcBef>
                <a:spcPts val="0"/>
              </a:spcBef>
              <a:spcAft>
                <a:spcPts val="0"/>
              </a:spcAft>
              <a:buClr>
                <a:schemeClr val="dk2"/>
              </a:buClr>
              <a:buSzPts val="1900"/>
              <a:buChar char="○"/>
              <a:defRPr sz="1900">
                <a:solidFill>
                  <a:schemeClr val="dk2"/>
                </a:solidFill>
              </a:defRPr>
            </a:lvl5pPr>
            <a:lvl6pPr marL="2743200" lvl="5" indent="-349250">
              <a:lnSpc>
                <a:spcPct val="115000"/>
              </a:lnSpc>
              <a:spcBef>
                <a:spcPts val="0"/>
              </a:spcBef>
              <a:spcAft>
                <a:spcPts val="0"/>
              </a:spcAft>
              <a:buClr>
                <a:schemeClr val="dk2"/>
              </a:buClr>
              <a:buSzPts val="1900"/>
              <a:buChar char="■"/>
              <a:defRPr sz="1900">
                <a:solidFill>
                  <a:schemeClr val="dk2"/>
                </a:solidFill>
              </a:defRPr>
            </a:lvl6pPr>
            <a:lvl7pPr marL="3200400" lvl="6" indent="-349250">
              <a:lnSpc>
                <a:spcPct val="115000"/>
              </a:lnSpc>
              <a:spcBef>
                <a:spcPts val="0"/>
              </a:spcBef>
              <a:spcAft>
                <a:spcPts val="0"/>
              </a:spcAft>
              <a:buClr>
                <a:schemeClr val="dk2"/>
              </a:buClr>
              <a:buSzPts val="1900"/>
              <a:buChar char="●"/>
              <a:defRPr sz="1900">
                <a:solidFill>
                  <a:schemeClr val="dk2"/>
                </a:solidFill>
              </a:defRPr>
            </a:lvl7pPr>
            <a:lvl8pPr marL="3657600" lvl="7" indent="-349250">
              <a:lnSpc>
                <a:spcPct val="115000"/>
              </a:lnSpc>
              <a:spcBef>
                <a:spcPts val="0"/>
              </a:spcBef>
              <a:spcAft>
                <a:spcPts val="0"/>
              </a:spcAft>
              <a:buClr>
                <a:schemeClr val="dk2"/>
              </a:buClr>
              <a:buSzPts val="1900"/>
              <a:buChar char="○"/>
              <a:defRPr sz="1900">
                <a:solidFill>
                  <a:schemeClr val="dk2"/>
                </a:solidFill>
              </a:defRPr>
            </a:lvl8pPr>
            <a:lvl9pPr marL="4114800" lvl="8" indent="-349250">
              <a:lnSpc>
                <a:spcPct val="115000"/>
              </a:lnSpc>
              <a:spcBef>
                <a:spcPts val="0"/>
              </a:spcBef>
              <a:spcAft>
                <a:spcPts val="0"/>
              </a:spcAft>
              <a:buClr>
                <a:schemeClr val="dk2"/>
              </a:buClr>
              <a:buSzPts val="1900"/>
              <a:buChar char="■"/>
              <a:defRPr sz="1900">
                <a:solidFill>
                  <a:schemeClr val="dk2"/>
                </a:solidFill>
              </a:defRPr>
            </a:lvl9pPr>
          </a:lstStyle>
          <a:p>
            <a:endParaRPr/>
          </a:p>
        </p:txBody>
      </p:sp>
      <p:sp>
        <p:nvSpPr>
          <p:cNvPr id="8" name="Google Shape;8;p1"/>
          <p:cNvSpPr txBox="1">
            <a:spLocks noGrp="1"/>
          </p:cNvSpPr>
          <p:nvPr>
            <p:ph type="sldNum" idx="12"/>
          </p:nvPr>
        </p:nvSpPr>
        <p:spPr>
          <a:xfrm>
            <a:off x="8472458" y="6217622"/>
            <a:ext cx="548700" cy="524700"/>
          </a:xfrm>
          <a:prstGeom prst="rect">
            <a:avLst/>
          </a:prstGeom>
          <a:noFill/>
          <a:ln>
            <a:noFill/>
          </a:ln>
        </p:spPr>
        <p:txBody>
          <a:bodyPr spcFirstLastPara="1" wrap="square" lIns="125550" tIns="125550" rIns="125550" bIns="125550" anchor="ctr" anchorCtr="0">
            <a:normAutofit/>
          </a:bodyPr>
          <a:lstStyle>
            <a:lvl1pPr lvl="0" algn="r">
              <a:buNone/>
              <a:defRPr sz="1400">
                <a:solidFill>
                  <a:schemeClr val="dk2"/>
                </a:solidFill>
              </a:defRPr>
            </a:lvl1pPr>
            <a:lvl2pPr lvl="1" algn="r">
              <a:buNone/>
              <a:defRPr sz="1400">
                <a:solidFill>
                  <a:schemeClr val="dk2"/>
                </a:solidFill>
              </a:defRPr>
            </a:lvl2pPr>
            <a:lvl3pPr lvl="2" algn="r">
              <a:buNone/>
              <a:defRPr sz="1400">
                <a:solidFill>
                  <a:schemeClr val="dk2"/>
                </a:solidFill>
              </a:defRPr>
            </a:lvl3pPr>
            <a:lvl4pPr lvl="3" algn="r">
              <a:buNone/>
              <a:defRPr sz="1400">
                <a:solidFill>
                  <a:schemeClr val="dk2"/>
                </a:solidFill>
              </a:defRPr>
            </a:lvl4pPr>
            <a:lvl5pPr lvl="4" algn="r">
              <a:buNone/>
              <a:defRPr sz="1400">
                <a:solidFill>
                  <a:schemeClr val="dk2"/>
                </a:solidFill>
              </a:defRPr>
            </a:lvl5pPr>
            <a:lvl6pPr lvl="5" algn="r">
              <a:buNone/>
              <a:defRPr sz="1400">
                <a:solidFill>
                  <a:schemeClr val="dk2"/>
                </a:solidFill>
              </a:defRPr>
            </a:lvl6pPr>
            <a:lvl7pPr lvl="6" algn="r">
              <a:buNone/>
              <a:defRPr sz="1400">
                <a:solidFill>
                  <a:schemeClr val="dk2"/>
                </a:solidFill>
              </a:defRPr>
            </a:lvl7pPr>
            <a:lvl8pPr lvl="7" algn="r">
              <a:buNone/>
              <a:defRPr sz="1400">
                <a:solidFill>
                  <a:schemeClr val="dk2"/>
                </a:solidFill>
              </a:defRPr>
            </a:lvl8pPr>
            <a:lvl9pPr lvl="8" algn="r">
              <a:buNone/>
              <a:defRPr sz="14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09078" y="3617267"/>
            <a:ext cx="8520300" cy="2343000"/>
          </a:xfrm>
          <a:prstGeom prst="rect">
            <a:avLst/>
          </a:prstGeom>
        </p:spPr>
        <p:txBody>
          <a:bodyPr spcFirstLastPara="1" wrap="square" lIns="125550" tIns="125550" rIns="125550" bIns="125550" anchor="b" anchorCtr="0">
            <a:noAutofit/>
          </a:bodyPr>
          <a:lstStyle/>
          <a:p>
            <a:pPr marL="0" lvl="0" indent="0" algn="ctr" rtl="0">
              <a:lnSpc>
                <a:spcPct val="115000"/>
              </a:lnSpc>
              <a:spcBef>
                <a:spcPts val="0"/>
              </a:spcBef>
              <a:spcAft>
                <a:spcPts val="0"/>
              </a:spcAft>
              <a:buClr>
                <a:schemeClr val="dk1"/>
              </a:buClr>
              <a:buSzPts val="990"/>
              <a:buFont typeface="Arial"/>
              <a:buNone/>
            </a:pPr>
            <a:r>
              <a:rPr lang="en" sz="4000"/>
              <a:t>[Your Business Name] </a:t>
            </a:r>
            <a:endParaRPr sz="4000"/>
          </a:p>
          <a:p>
            <a:pPr marL="0" lvl="0" indent="0" algn="ctr" rtl="0">
              <a:spcBef>
                <a:spcPts val="1800"/>
              </a:spcBef>
              <a:spcAft>
                <a:spcPts val="0"/>
              </a:spcAft>
              <a:buClr>
                <a:schemeClr val="dk1"/>
              </a:buClr>
              <a:buSzPts val="990"/>
              <a:buFont typeface="Arial"/>
              <a:buNone/>
            </a:pPr>
            <a:r>
              <a:rPr lang="en" sz="1840"/>
              <a:t>[Your Logo] </a:t>
            </a:r>
            <a:endParaRPr sz="1840"/>
          </a:p>
          <a:p>
            <a:pPr marL="0" lvl="0" indent="0" algn="ctr" rtl="0">
              <a:spcBef>
                <a:spcPts val="1800"/>
              </a:spcBef>
              <a:spcAft>
                <a:spcPts val="0"/>
              </a:spcAft>
              <a:buClr>
                <a:schemeClr val="dk1"/>
              </a:buClr>
              <a:buSzPts val="990"/>
              <a:buFont typeface="Arial"/>
              <a:buNone/>
            </a:pPr>
            <a:endParaRPr sz="1840"/>
          </a:p>
          <a:p>
            <a:pPr marL="0" lvl="0" indent="0" algn="ctr" rtl="0">
              <a:spcBef>
                <a:spcPts val="1800"/>
              </a:spcBef>
              <a:spcAft>
                <a:spcPts val="0"/>
              </a:spcAft>
              <a:buClr>
                <a:schemeClr val="dk1"/>
              </a:buClr>
              <a:buSzPts val="990"/>
              <a:buFont typeface="Arial"/>
              <a:buNone/>
            </a:pPr>
            <a:r>
              <a:rPr lang="en" sz="2200"/>
              <a:t>Prepared For: [Client Name &amp; Company]</a:t>
            </a:r>
            <a:endParaRPr sz="2200"/>
          </a:p>
          <a:p>
            <a:pPr marL="0" lvl="0" indent="0" algn="ctr" rtl="0">
              <a:spcBef>
                <a:spcPts val="1800"/>
              </a:spcBef>
              <a:spcAft>
                <a:spcPts val="0"/>
              </a:spcAft>
              <a:buClr>
                <a:schemeClr val="dk1"/>
              </a:buClr>
              <a:buSzPts val="990"/>
              <a:buFont typeface="Arial"/>
              <a:buNone/>
            </a:pPr>
            <a:r>
              <a:rPr lang="en" sz="2200"/>
              <a:t>Prepared By: [Your Name &amp; Company]</a:t>
            </a:r>
            <a:endParaRPr sz="2200"/>
          </a:p>
          <a:p>
            <a:pPr marL="0" lvl="0" indent="0" algn="l" rtl="0">
              <a:lnSpc>
                <a:spcPct val="115000"/>
              </a:lnSpc>
              <a:spcBef>
                <a:spcPts val="1800"/>
              </a:spcBef>
              <a:spcAft>
                <a:spcPts val="0"/>
              </a:spcAft>
              <a:buClr>
                <a:schemeClr val="dk1"/>
              </a:buClr>
              <a:buSzPts val="990"/>
              <a:buFont typeface="Arial"/>
              <a:buNone/>
            </a:pPr>
            <a:endParaRPr sz="1840"/>
          </a:p>
          <a:p>
            <a:pPr marL="0" lvl="0" indent="0" algn="l" rtl="0">
              <a:lnSpc>
                <a:spcPct val="115000"/>
              </a:lnSpc>
              <a:spcBef>
                <a:spcPts val="600"/>
              </a:spcBef>
              <a:spcAft>
                <a:spcPts val="0"/>
              </a:spcAft>
              <a:buClr>
                <a:schemeClr val="dk1"/>
              </a:buClr>
              <a:buSzPts val="990"/>
              <a:buFont typeface="Arial"/>
              <a:buNone/>
            </a:pPr>
            <a:endParaRPr sz="2020">
              <a:solidFill>
                <a:schemeClr val="dk2"/>
              </a:solidFill>
            </a:endParaRPr>
          </a:p>
          <a:p>
            <a:pPr marL="0" lvl="0" indent="0" algn="ctr" rtl="0">
              <a:lnSpc>
                <a:spcPct val="115000"/>
              </a:lnSpc>
              <a:spcBef>
                <a:spcPts val="1200"/>
              </a:spcBef>
              <a:spcAft>
                <a:spcPts val="1200"/>
              </a:spcAft>
              <a:buClr>
                <a:schemeClr val="dk1"/>
              </a:buClr>
              <a:buSzPts val="990"/>
              <a:buFont typeface="Arial"/>
              <a:buNone/>
            </a:pPr>
            <a:r>
              <a:rPr lang="en" sz="1840"/>
              <a:t>Proposal to [sentence summary of the project]</a:t>
            </a:r>
            <a:endParaRPr sz="6790"/>
          </a:p>
        </p:txBody>
      </p:sp>
      <p:sp>
        <p:nvSpPr>
          <p:cNvPr id="55" name="Google Shape;55;p13"/>
          <p:cNvSpPr/>
          <p:nvPr/>
        </p:nvSpPr>
        <p:spPr>
          <a:xfrm rot="-5400000">
            <a:off x="7956200" y="5671289"/>
            <a:ext cx="1003500" cy="1371900"/>
          </a:xfrm>
          <a:prstGeom prst="rtTriangle">
            <a:avLst/>
          </a:prstGeom>
          <a:solidFill>
            <a:srgbClr val="FFAB4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13"/>
          <p:cNvSpPr txBox="1">
            <a:spLocks noGrp="1"/>
          </p:cNvSpPr>
          <p:nvPr>
            <p:ph type="sldNum" idx="12"/>
          </p:nvPr>
        </p:nvSpPr>
        <p:spPr>
          <a:xfrm>
            <a:off x="8471675" y="6207685"/>
            <a:ext cx="548700" cy="524700"/>
          </a:xfrm>
          <a:prstGeom prst="rect">
            <a:avLst/>
          </a:prstGeom>
        </p:spPr>
        <p:txBody>
          <a:bodyPr spcFirstLastPara="1" wrap="square" lIns="125550" tIns="125550" rIns="125550" bIns="125550" anchor="ctr" anchorCtr="0">
            <a:normAutofit/>
          </a:bodyPr>
          <a:lstStyle/>
          <a:p>
            <a:pPr marL="0" lvl="0" indent="0" algn="r" rtl="0">
              <a:spcBef>
                <a:spcPts val="0"/>
              </a:spcBef>
              <a:spcAft>
                <a:spcPts val="0"/>
              </a:spcAft>
              <a:buNone/>
            </a:pPr>
            <a:fld id="{00000000-1234-1234-1234-123412341234}" type="slidenum">
              <a:rPr lang="en" b="1">
                <a:solidFill>
                  <a:schemeClr val="dk1"/>
                </a:solidFill>
              </a:rPr>
              <a:t>1</a:t>
            </a:fld>
            <a:endParaRPr b="1">
              <a:solidFill>
                <a:schemeClr val="dk1"/>
              </a:solidFill>
            </a:endParaRPr>
          </a:p>
        </p:txBody>
      </p:sp>
      <p:sp>
        <p:nvSpPr>
          <p:cNvPr id="57" name="Google Shape;57;p13"/>
          <p:cNvSpPr/>
          <p:nvPr/>
        </p:nvSpPr>
        <p:spPr>
          <a:xfrm>
            <a:off x="0" y="0"/>
            <a:ext cx="9144000" cy="1083000"/>
          </a:xfrm>
          <a:prstGeom prst="rect">
            <a:avLst/>
          </a:prstGeom>
          <a:solidFill>
            <a:srgbClr val="9900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13"/>
          <p:cNvSpPr/>
          <p:nvPr/>
        </p:nvSpPr>
        <p:spPr>
          <a:xfrm>
            <a:off x="-2765" y="-8932"/>
            <a:ext cx="9144000" cy="258000"/>
          </a:xfrm>
          <a:prstGeom prst="rect">
            <a:avLst/>
          </a:prstGeom>
          <a:solidFill>
            <a:srgbClr val="FFAB4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2"/>
        <p:cNvGrpSpPr/>
        <p:nvPr/>
      </p:nvGrpSpPr>
      <p:grpSpPr>
        <a:xfrm>
          <a:off x="0" y="0"/>
          <a:ext cx="0" cy="0"/>
          <a:chOff x="0" y="0"/>
          <a:chExt cx="0" cy="0"/>
        </a:xfrm>
      </p:grpSpPr>
      <p:sp>
        <p:nvSpPr>
          <p:cNvPr id="63" name="Google Shape;63;p14"/>
          <p:cNvSpPr txBox="1"/>
          <p:nvPr/>
        </p:nvSpPr>
        <p:spPr>
          <a:xfrm>
            <a:off x="2453618" y="1961154"/>
            <a:ext cx="4231200" cy="3016180"/>
          </a:xfrm>
          <a:prstGeom prst="rect">
            <a:avLst/>
          </a:prstGeom>
          <a:noFill/>
          <a:ln>
            <a:noFill/>
          </a:ln>
        </p:spPr>
        <p:txBody>
          <a:bodyPr spcFirstLastPara="1" wrap="square" lIns="91425" tIns="91425" rIns="91425" bIns="91425" anchor="t" anchorCtr="0">
            <a:spAutoFit/>
          </a:bodyPr>
          <a:lstStyle/>
          <a:p>
            <a:pPr marL="457200" lvl="0" indent="-368300" algn="l" rtl="0">
              <a:lnSpc>
                <a:spcPct val="115000"/>
              </a:lnSpc>
              <a:spcBef>
                <a:spcPts val="0"/>
              </a:spcBef>
              <a:spcAft>
                <a:spcPts val="0"/>
              </a:spcAft>
              <a:buClr>
                <a:schemeClr val="dk1"/>
              </a:buClr>
              <a:buSzPts val="2200"/>
              <a:buChar char="●"/>
            </a:pPr>
            <a:r>
              <a:rPr lang="en" sz="2000" dirty="0">
                <a:solidFill>
                  <a:schemeClr val="dk1"/>
                </a:solidFill>
              </a:rPr>
              <a:t>Executive Summary		3                  </a:t>
            </a:r>
            <a:endParaRPr sz="2000" dirty="0">
              <a:solidFill>
                <a:schemeClr val="dk1"/>
              </a:solidFill>
            </a:endParaRPr>
          </a:p>
          <a:p>
            <a:pPr marL="457200" lvl="0" indent="-368300" algn="l" rtl="0">
              <a:lnSpc>
                <a:spcPct val="115000"/>
              </a:lnSpc>
              <a:spcBef>
                <a:spcPts val="0"/>
              </a:spcBef>
              <a:spcAft>
                <a:spcPts val="0"/>
              </a:spcAft>
              <a:buClr>
                <a:schemeClr val="dk1"/>
              </a:buClr>
              <a:buSzPts val="2200"/>
              <a:buChar char="●"/>
            </a:pPr>
            <a:r>
              <a:rPr lang="en" sz="2000" dirty="0">
                <a:solidFill>
                  <a:schemeClr val="dk1"/>
                </a:solidFill>
              </a:rPr>
              <a:t>Summary of Problem	4</a:t>
            </a:r>
            <a:endParaRPr sz="2000" dirty="0">
              <a:solidFill>
                <a:schemeClr val="dk1"/>
              </a:solidFill>
            </a:endParaRPr>
          </a:p>
          <a:p>
            <a:pPr marL="457200" lvl="0" indent="-368300" algn="l" rtl="0">
              <a:lnSpc>
                <a:spcPct val="115000"/>
              </a:lnSpc>
              <a:spcBef>
                <a:spcPts val="0"/>
              </a:spcBef>
              <a:spcAft>
                <a:spcPts val="0"/>
              </a:spcAft>
              <a:buClr>
                <a:schemeClr val="dk1"/>
              </a:buClr>
              <a:buSzPts val="2200"/>
              <a:buChar char="●"/>
            </a:pPr>
            <a:r>
              <a:rPr lang="en" sz="2000" dirty="0">
                <a:solidFill>
                  <a:schemeClr val="dk1"/>
                </a:solidFill>
              </a:rPr>
              <a:t>Proposed Solution		5</a:t>
            </a:r>
            <a:endParaRPr sz="2000" dirty="0">
              <a:solidFill>
                <a:schemeClr val="dk1"/>
              </a:solidFill>
            </a:endParaRPr>
          </a:p>
          <a:p>
            <a:pPr marL="457200" lvl="0" indent="-368300" algn="l" rtl="0">
              <a:lnSpc>
                <a:spcPct val="115000"/>
              </a:lnSpc>
              <a:spcBef>
                <a:spcPts val="0"/>
              </a:spcBef>
              <a:spcAft>
                <a:spcPts val="0"/>
              </a:spcAft>
              <a:buClr>
                <a:schemeClr val="dk1"/>
              </a:buClr>
              <a:buSzPts val="2200"/>
              <a:buChar char="●"/>
            </a:pPr>
            <a:r>
              <a:rPr lang="en" sz="2000" dirty="0">
                <a:solidFill>
                  <a:schemeClr val="dk1"/>
                </a:solidFill>
              </a:rPr>
              <a:t>Qualifications		6</a:t>
            </a:r>
            <a:endParaRPr sz="2000" dirty="0">
              <a:solidFill>
                <a:schemeClr val="dk1"/>
              </a:solidFill>
            </a:endParaRPr>
          </a:p>
          <a:p>
            <a:pPr marL="457200" lvl="0" indent="-368300" algn="l" rtl="0">
              <a:lnSpc>
                <a:spcPct val="115000"/>
              </a:lnSpc>
              <a:spcBef>
                <a:spcPts val="0"/>
              </a:spcBef>
              <a:spcAft>
                <a:spcPts val="0"/>
              </a:spcAft>
              <a:buClr>
                <a:schemeClr val="dk1"/>
              </a:buClr>
              <a:buSzPts val="2200"/>
              <a:buChar char="●"/>
            </a:pPr>
            <a:r>
              <a:rPr lang="en" sz="2000" dirty="0">
                <a:solidFill>
                  <a:schemeClr val="dk1"/>
                </a:solidFill>
              </a:rPr>
              <a:t>Projected Timeline		7</a:t>
            </a:r>
            <a:endParaRPr sz="2000" dirty="0">
              <a:solidFill>
                <a:schemeClr val="dk1"/>
              </a:solidFill>
            </a:endParaRPr>
          </a:p>
          <a:p>
            <a:pPr marL="457200" lvl="0" indent="-368300" algn="l" rtl="0">
              <a:lnSpc>
                <a:spcPct val="115000"/>
              </a:lnSpc>
              <a:spcBef>
                <a:spcPts val="0"/>
              </a:spcBef>
              <a:spcAft>
                <a:spcPts val="0"/>
              </a:spcAft>
              <a:buClr>
                <a:schemeClr val="dk1"/>
              </a:buClr>
              <a:buSzPts val="2200"/>
              <a:buChar char="●"/>
            </a:pPr>
            <a:r>
              <a:rPr lang="en" sz="2000" dirty="0">
                <a:solidFill>
                  <a:schemeClr val="dk1"/>
                </a:solidFill>
              </a:rPr>
              <a:t>Pricing Table		8</a:t>
            </a:r>
            <a:endParaRPr sz="2000" dirty="0">
              <a:solidFill>
                <a:schemeClr val="dk1"/>
              </a:solidFill>
            </a:endParaRPr>
          </a:p>
          <a:p>
            <a:pPr marL="457200" lvl="0" indent="-368300" algn="l" rtl="0">
              <a:lnSpc>
                <a:spcPct val="115000"/>
              </a:lnSpc>
              <a:spcBef>
                <a:spcPts val="0"/>
              </a:spcBef>
              <a:spcAft>
                <a:spcPts val="0"/>
              </a:spcAft>
              <a:buClr>
                <a:schemeClr val="dk1"/>
              </a:buClr>
              <a:buSzPts val="2200"/>
              <a:buChar char="●"/>
            </a:pPr>
            <a:r>
              <a:rPr lang="en" sz="2000" dirty="0">
                <a:solidFill>
                  <a:schemeClr val="dk1"/>
                </a:solidFill>
              </a:rPr>
              <a:t>Terms &amp; Conditions		9</a:t>
            </a:r>
            <a:endParaRPr sz="2000" dirty="0">
              <a:solidFill>
                <a:schemeClr val="dk1"/>
              </a:solidFill>
            </a:endParaRPr>
          </a:p>
          <a:p>
            <a:pPr marL="457200" lvl="0" indent="-368300" algn="l" rtl="0">
              <a:lnSpc>
                <a:spcPct val="115000"/>
              </a:lnSpc>
              <a:spcBef>
                <a:spcPts val="0"/>
              </a:spcBef>
              <a:spcAft>
                <a:spcPts val="0"/>
              </a:spcAft>
              <a:buClr>
                <a:schemeClr val="dk1"/>
              </a:buClr>
              <a:buSzPts val="2200"/>
              <a:buChar char="●"/>
            </a:pPr>
            <a:r>
              <a:rPr lang="en" sz="2000" dirty="0">
                <a:solidFill>
                  <a:schemeClr val="dk1"/>
                </a:solidFill>
              </a:rPr>
              <a:t>Next Steps		           10</a:t>
            </a:r>
            <a:endParaRPr sz="2000" dirty="0"/>
          </a:p>
        </p:txBody>
      </p:sp>
      <p:sp>
        <p:nvSpPr>
          <p:cNvPr id="64" name="Google Shape;64;p14"/>
          <p:cNvSpPr/>
          <p:nvPr/>
        </p:nvSpPr>
        <p:spPr>
          <a:xfrm rot="-5400000">
            <a:off x="7956200" y="5671289"/>
            <a:ext cx="1003500" cy="1371900"/>
          </a:xfrm>
          <a:prstGeom prst="rtTriangle">
            <a:avLst/>
          </a:prstGeom>
          <a:solidFill>
            <a:srgbClr val="FFAB4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14"/>
          <p:cNvSpPr txBox="1">
            <a:spLocks noGrp="1"/>
          </p:cNvSpPr>
          <p:nvPr>
            <p:ph type="sldNum" idx="12"/>
          </p:nvPr>
        </p:nvSpPr>
        <p:spPr>
          <a:xfrm>
            <a:off x="8472458" y="6217622"/>
            <a:ext cx="548700" cy="524700"/>
          </a:xfrm>
          <a:prstGeom prst="rect">
            <a:avLst/>
          </a:prstGeom>
        </p:spPr>
        <p:txBody>
          <a:bodyPr spcFirstLastPara="1" wrap="square" lIns="125550" tIns="125550" rIns="125550" bIns="125550" anchor="ctr" anchorCtr="0">
            <a:normAutofit/>
          </a:bodyPr>
          <a:lstStyle/>
          <a:p>
            <a:pPr marL="0" lvl="0" indent="0" algn="r" rtl="0">
              <a:spcBef>
                <a:spcPts val="0"/>
              </a:spcBef>
              <a:spcAft>
                <a:spcPts val="0"/>
              </a:spcAft>
              <a:buNone/>
            </a:pPr>
            <a:fld id="{00000000-1234-1234-1234-123412341234}" type="slidenum">
              <a:rPr lang="en" b="1">
                <a:solidFill>
                  <a:schemeClr val="dk1"/>
                </a:solidFill>
              </a:rPr>
              <a:t>2</a:t>
            </a:fld>
            <a:endParaRPr b="1">
              <a:solidFill>
                <a:schemeClr val="dk1"/>
              </a:solidFill>
            </a:endParaRPr>
          </a:p>
        </p:txBody>
      </p:sp>
      <p:sp>
        <p:nvSpPr>
          <p:cNvPr id="66" name="Google Shape;66;p14"/>
          <p:cNvSpPr/>
          <p:nvPr/>
        </p:nvSpPr>
        <p:spPr>
          <a:xfrm>
            <a:off x="0" y="0"/>
            <a:ext cx="9144000" cy="1083000"/>
          </a:xfrm>
          <a:prstGeom prst="rect">
            <a:avLst/>
          </a:prstGeom>
          <a:solidFill>
            <a:srgbClr val="9900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14"/>
          <p:cNvSpPr txBox="1">
            <a:spLocks noGrp="1"/>
          </p:cNvSpPr>
          <p:nvPr>
            <p:ph type="title"/>
          </p:nvPr>
        </p:nvSpPr>
        <p:spPr>
          <a:xfrm>
            <a:off x="309068" y="249086"/>
            <a:ext cx="8520300" cy="763500"/>
          </a:xfrm>
          <a:prstGeom prst="rect">
            <a:avLst/>
          </a:prstGeom>
        </p:spPr>
        <p:txBody>
          <a:bodyPr spcFirstLastPara="1" wrap="square" lIns="125550" tIns="125550" rIns="125550" bIns="125550" anchor="t" anchorCtr="0">
            <a:noAutofit/>
          </a:bodyPr>
          <a:lstStyle/>
          <a:p>
            <a:pPr marL="0" lvl="0" indent="0" algn="ctr" rtl="0">
              <a:lnSpc>
                <a:spcPct val="115000"/>
              </a:lnSpc>
              <a:spcBef>
                <a:spcPts val="0"/>
              </a:spcBef>
              <a:spcAft>
                <a:spcPts val="0"/>
              </a:spcAft>
              <a:buClr>
                <a:schemeClr val="dk1"/>
              </a:buClr>
              <a:buSzPts val="990"/>
              <a:buFont typeface="Arial"/>
              <a:buNone/>
            </a:pPr>
            <a:r>
              <a:rPr lang="en" sz="3040" dirty="0">
                <a:solidFill>
                  <a:schemeClr val="lt1"/>
                </a:solidFill>
              </a:rPr>
              <a:t>Table of Contents</a:t>
            </a:r>
            <a:r>
              <a:rPr lang="en" sz="3540" dirty="0">
                <a:solidFill>
                  <a:schemeClr val="lt1"/>
                </a:solidFill>
              </a:rPr>
              <a:t> </a:t>
            </a:r>
            <a:endParaRPr sz="3540" dirty="0">
              <a:solidFill>
                <a:schemeClr val="lt1"/>
              </a:solidFill>
            </a:endParaRPr>
          </a:p>
          <a:p>
            <a:pPr marL="0" lvl="0" indent="0" algn="l" rtl="0">
              <a:lnSpc>
                <a:spcPct val="115000"/>
              </a:lnSpc>
              <a:spcBef>
                <a:spcPts val="1200"/>
              </a:spcBef>
              <a:spcAft>
                <a:spcPts val="0"/>
              </a:spcAft>
              <a:buClr>
                <a:schemeClr val="dk1"/>
              </a:buClr>
              <a:buSzPts val="990"/>
              <a:buFont typeface="Arial"/>
              <a:buNone/>
            </a:pPr>
            <a:endParaRPr sz="3540" dirty="0"/>
          </a:p>
        </p:txBody>
      </p:sp>
      <p:sp>
        <p:nvSpPr>
          <p:cNvPr id="68" name="Google Shape;68;p14"/>
          <p:cNvSpPr/>
          <p:nvPr/>
        </p:nvSpPr>
        <p:spPr>
          <a:xfrm>
            <a:off x="-2765" y="-8932"/>
            <a:ext cx="9144000" cy="258000"/>
          </a:xfrm>
          <a:prstGeom prst="rect">
            <a:avLst/>
          </a:prstGeom>
          <a:solidFill>
            <a:srgbClr val="FFAB4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p15"/>
          <p:cNvSpPr/>
          <p:nvPr/>
        </p:nvSpPr>
        <p:spPr>
          <a:xfrm rot="-5400000">
            <a:off x="7956200" y="5671289"/>
            <a:ext cx="1003500" cy="1371900"/>
          </a:xfrm>
          <a:prstGeom prst="rtTriangle">
            <a:avLst/>
          </a:prstGeom>
          <a:solidFill>
            <a:srgbClr val="FFAB4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15"/>
          <p:cNvSpPr txBox="1">
            <a:spLocks noGrp="1"/>
          </p:cNvSpPr>
          <p:nvPr>
            <p:ph type="sldNum" idx="12"/>
          </p:nvPr>
        </p:nvSpPr>
        <p:spPr>
          <a:xfrm>
            <a:off x="8472458" y="6217622"/>
            <a:ext cx="548700" cy="524700"/>
          </a:xfrm>
          <a:prstGeom prst="rect">
            <a:avLst/>
          </a:prstGeom>
        </p:spPr>
        <p:txBody>
          <a:bodyPr spcFirstLastPara="1" wrap="square" lIns="125550" tIns="125550" rIns="125550" bIns="125550" anchor="ctr" anchorCtr="0">
            <a:normAutofit/>
          </a:bodyPr>
          <a:lstStyle/>
          <a:p>
            <a:pPr marL="0" lvl="0" indent="0" algn="r" rtl="0">
              <a:spcBef>
                <a:spcPts val="0"/>
              </a:spcBef>
              <a:spcAft>
                <a:spcPts val="0"/>
              </a:spcAft>
              <a:buNone/>
            </a:pPr>
            <a:fld id="{00000000-1234-1234-1234-123412341234}" type="slidenum">
              <a:rPr lang="en" b="1">
                <a:solidFill>
                  <a:schemeClr val="dk1"/>
                </a:solidFill>
              </a:rPr>
              <a:t>3</a:t>
            </a:fld>
            <a:endParaRPr b="1">
              <a:solidFill>
                <a:schemeClr val="dk1"/>
              </a:solidFill>
            </a:endParaRPr>
          </a:p>
        </p:txBody>
      </p:sp>
      <p:sp>
        <p:nvSpPr>
          <p:cNvPr id="75" name="Google Shape;75;p15"/>
          <p:cNvSpPr/>
          <p:nvPr/>
        </p:nvSpPr>
        <p:spPr>
          <a:xfrm>
            <a:off x="0" y="0"/>
            <a:ext cx="9144000" cy="1083000"/>
          </a:xfrm>
          <a:prstGeom prst="rect">
            <a:avLst/>
          </a:prstGeom>
          <a:solidFill>
            <a:srgbClr val="9900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15"/>
          <p:cNvSpPr/>
          <p:nvPr/>
        </p:nvSpPr>
        <p:spPr>
          <a:xfrm>
            <a:off x="-2765" y="-8932"/>
            <a:ext cx="9144000" cy="258000"/>
          </a:xfrm>
          <a:prstGeom prst="rect">
            <a:avLst/>
          </a:prstGeom>
          <a:solidFill>
            <a:srgbClr val="FFAB4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15"/>
          <p:cNvSpPr txBox="1">
            <a:spLocks noGrp="1"/>
          </p:cNvSpPr>
          <p:nvPr>
            <p:ph type="title"/>
          </p:nvPr>
        </p:nvSpPr>
        <p:spPr>
          <a:xfrm>
            <a:off x="309068" y="319493"/>
            <a:ext cx="8520300" cy="763500"/>
          </a:xfrm>
          <a:prstGeom prst="rect">
            <a:avLst/>
          </a:prstGeom>
          <a:ln>
            <a:noFill/>
          </a:ln>
        </p:spPr>
        <p:txBody>
          <a:bodyPr spcFirstLastPara="1" wrap="square" lIns="125550" tIns="125550" rIns="125550" bIns="125550" anchor="t" anchorCtr="0">
            <a:noAutofit/>
          </a:bodyPr>
          <a:lstStyle/>
          <a:p>
            <a:pPr marL="0" lvl="0" indent="0" algn="ctr" rtl="0">
              <a:lnSpc>
                <a:spcPct val="100000"/>
              </a:lnSpc>
              <a:spcBef>
                <a:spcPts val="0"/>
              </a:spcBef>
              <a:spcAft>
                <a:spcPts val="0"/>
              </a:spcAft>
              <a:buSzPts val="990"/>
              <a:buNone/>
            </a:pPr>
            <a:r>
              <a:rPr lang="en" sz="2840">
                <a:solidFill>
                  <a:schemeClr val="lt1"/>
                </a:solidFill>
              </a:rPr>
              <a:t>Executive Summary </a:t>
            </a:r>
            <a:endParaRPr sz="2840">
              <a:solidFill>
                <a:schemeClr val="lt1"/>
              </a:solidFill>
            </a:endParaRPr>
          </a:p>
          <a:p>
            <a:pPr marL="0" lvl="0" indent="0" algn="l" rtl="0">
              <a:lnSpc>
                <a:spcPct val="100000"/>
              </a:lnSpc>
              <a:spcBef>
                <a:spcPts val="300"/>
              </a:spcBef>
              <a:spcAft>
                <a:spcPts val="0"/>
              </a:spcAft>
              <a:buClr>
                <a:schemeClr val="dk1"/>
              </a:buClr>
              <a:buSzPts val="990"/>
              <a:buFont typeface="Arial"/>
              <a:buNone/>
            </a:pPr>
            <a:endParaRPr sz="3000"/>
          </a:p>
          <a:p>
            <a:pPr marL="0" lvl="0" indent="0" algn="ctr" rtl="0">
              <a:lnSpc>
                <a:spcPct val="100000"/>
              </a:lnSpc>
              <a:spcBef>
                <a:spcPts val="1000"/>
              </a:spcBef>
              <a:spcAft>
                <a:spcPts val="0"/>
              </a:spcAft>
              <a:buClr>
                <a:schemeClr val="dk1"/>
              </a:buClr>
              <a:buSzPts val="990"/>
              <a:buFont typeface="Arial"/>
              <a:buNone/>
            </a:pPr>
            <a:r>
              <a:rPr lang="en" sz="2000"/>
              <a:t>Introduce the prospect to your company and mission. Then, briefly describe the prospect’s main problem, your proposed solution, and its benefits. Finally, end with a closing statement.</a:t>
            </a:r>
            <a:endParaRPr sz="2000" b="1"/>
          </a:p>
          <a:p>
            <a:pPr marL="0" lvl="0" indent="0" algn="l" rtl="0">
              <a:lnSpc>
                <a:spcPct val="100000"/>
              </a:lnSpc>
              <a:spcBef>
                <a:spcPts val="1200"/>
              </a:spcBef>
              <a:spcAft>
                <a:spcPts val="0"/>
              </a:spcAft>
              <a:buClr>
                <a:schemeClr val="dk1"/>
              </a:buClr>
              <a:buSzPts val="990"/>
              <a:buFont typeface="Arial"/>
              <a:buNone/>
            </a:pPr>
            <a:r>
              <a:rPr lang="en" sz="1600" b="1"/>
              <a:t>Example: </a:t>
            </a:r>
            <a:r>
              <a:rPr lang="en" sz="1600"/>
              <a:t>At [Company Name], we know that small businesses struggle to dedicate enough time to training their sales staff. They’re bogged down in other work. So, our mission is to provide in-person sales training that helps your sales staff reach their full potential. </a:t>
            </a:r>
            <a:endParaRPr sz="1600"/>
          </a:p>
          <a:p>
            <a:pPr marL="0" lvl="0" indent="0" algn="l" rtl="0">
              <a:lnSpc>
                <a:spcPct val="100000"/>
              </a:lnSpc>
              <a:spcBef>
                <a:spcPts val="1200"/>
              </a:spcBef>
              <a:spcAft>
                <a:spcPts val="0"/>
              </a:spcAft>
              <a:buClr>
                <a:schemeClr val="dk1"/>
              </a:buClr>
              <a:buSzPts val="990"/>
              <a:buFont typeface="Arial"/>
              <a:buNone/>
            </a:pPr>
            <a:r>
              <a:rPr lang="en" sz="1600"/>
              <a:t>We understand that your team at [Prospect’s Company Name] is trying to increase outbound prospecting for lead generation, but is lacking the time to train new-hire BDRs. We’ve got you covered. Our weekly, hour-long, roleplay-focused training sessions will take that off your hands and provide your sales staff with: </a:t>
            </a:r>
            <a:endParaRPr sz="1600"/>
          </a:p>
          <a:p>
            <a:pPr marL="457200" lvl="0" indent="-330200" algn="l" rtl="0">
              <a:lnSpc>
                <a:spcPct val="100000"/>
              </a:lnSpc>
              <a:spcBef>
                <a:spcPts val="1200"/>
              </a:spcBef>
              <a:spcAft>
                <a:spcPts val="0"/>
              </a:spcAft>
              <a:buClr>
                <a:schemeClr val="dk1"/>
              </a:buClr>
              <a:buSzPts val="1600"/>
              <a:buChar char="●"/>
            </a:pPr>
            <a:r>
              <a:rPr lang="en" sz="1600" b="1"/>
              <a:t>Cold Call Practice Sessions &amp; Real-Time Feedback:</a:t>
            </a:r>
            <a:r>
              <a:rPr lang="en" sz="1600"/>
              <a:t> Your sales reps will learn how to overcome the 25 most common objections in your niche and therefore book more meetings. </a:t>
            </a:r>
            <a:endParaRPr sz="1600"/>
          </a:p>
          <a:p>
            <a:pPr marL="457200" lvl="0" indent="-330200" algn="l" rtl="0">
              <a:lnSpc>
                <a:spcPct val="100000"/>
              </a:lnSpc>
              <a:spcBef>
                <a:spcPts val="0"/>
              </a:spcBef>
              <a:spcAft>
                <a:spcPts val="0"/>
              </a:spcAft>
              <a:buClr>
                <a:schemeClr val="dk1"/>
              </a:buClr>
              <a:buSzPts val="1600"/>
              <a:buChar char="●"/>
            </a:pPr>
            <a:r>
              <a:rPr lang="en" sz="1600" b="1"/>
              <a:t>[Feature/Service #2]:</a:t>
            </a:r>
            <a:r>
              <a:rPr lang="en" sz="1600"/>
              <a:t> [Benefit #2]</a:t>
            </a:r>
            <a:endParaRPr sz="1600"/>
          </a:p>
          <a:p>
            <a:pPr marL="457200" lvl="0" indent="-330200" algn="l" rtl="0">
              <a:lnSpc>
                <a:spcPct val="100000"/>
              </a:lnSpc>
              <a:spcBef>
                <a:spcPts val="0"/>
              </a:spcBef>
              <a:spcAft>
                <a:spcPts val="0"/>
              </a:spcAft>
              <a:buClr>
                <a:schemeClr val="dk1"/>
              </a:buClr>
              <a:buSzPts val="1600"/>
              <a:buChar char="●"/>
            </a:pPr>
            <a:r>
              <a:rPr lang="en" sz="1600" b="1"/>
              <a:t>[Feature/Service #3 (your key differentiator from the competition)]: </a:t>
            </a:r>
            <a:r>
              <a:rPr lang="en" sz="1600"/>
              <a:t>[Benefit #3]</a:t>
            </a:r>
            <a:endParaRPr sz="1600"/>
          </a:p>
          <a:p>
            <a:pPr marL="0" lvl="0" indent="0" algn="l" rtl="0">
              <a:lnSpc>
                <a:spcPct val="100000"/>
              </a:lnSpc>
              <a:spcBef>
                <a:spcPts val="1200"/>
              </a:spcBef>
              <a:spcAft>
                <a:spcPts val="0"/>
              </a:spcAft>
              <a:buClr>
                <a:schemeClr val="dk1"/>
              </a:buClr>
              <a:buSzPts val="990"/>
              <a:buFont typeface="Arial"/>
              <a:buNone/>
            </a:pPr>
            <a:r>
              <a:rPr lang="en" sz="1600"/>
              <a:t>We look forward to the opportunity to serve [Prospect’s Company Name] and help you reach your goals.</a:t>
            </a:r>
            <a:endParaRPr sz="1600"/>
          </a:p>
          <a:p>
            <a:pPr marL="0" lvl="0" indent="0" algn="l" rtl="0">
              <a:lnSpc>
                <a:spcPct val="100000"/>
              </a:lnSpc>
              <a:spcBef>
                <a:spcPts val="1200"/>
              </a:spcBef>
              <a:spcAft>
                <a:spcPts val="0"/>
              </a:spcAft>
              <a:buSzPts val="990"/>
              <a:buNone/>
            </a:pPr>
            <a:endParaRPr sz="15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Google Shape;82;p16"/>
          <p:cNvSpPr/>
          <p:nvPr/>
        </p:nvSpPr>
        <p:spPr>
          <a:xfrm rot="-5400000">
            <a:off x="7956200" y="5671289"/>
            <a:ext cx="1003500" cy="1371900"/>
          </a:xfrm>
          <a:prstGeom prst="rtTriangle">
            <a:avLst/>
          </a:prstGeom>
          <a:solidFill>
            <a:srgbClr val="FFAB4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16"/>
          <p:cNvSpPr txBox="1">
            <a:spLocks noGrp="1"/>
          </p:cNvSpPr>
          <p:nvPr>
            <p:ph type="sldNum" idx="12"/>
          </p:nvPr>
        </p:nvSpPr>
        <p:spPr>
          <a:xfrm>
            <a:off x="8472458" y="6217622"/>
            <a:ext cx="548700" cy="524700"/>
          </a:xfrm>
          <a:prstGeom prst="rect">
            <a:avLst/>
          </a:prstGeom>
        </p:spPr>
        <p:txBody>
          <a:bodyPr spcFirstLastPara="1" wrap="square" lIns="125550" tIns="125550" rIns="125550" bIns="125550" anchor="ctr" anchorCtr="0">
            <a:normAutofit/>
          </a:bodyPr>
          <a:lstStyle/>
          <a:p>
            <a:pPr marL="0" lvl="0" indent="0" algn="r" rtl="0">
              <a:spcBef>
                <a:spcPts val="0"/>
              </a:spcBef>
              <a:spcAft>
                <a:spcPts val="0"/>
              </a:spcAft>
              <a:buNone/>
            </a:pPr>
            <a:fld id="{00000000-1234-1234-1234-123412341234}" type="slidenum">
              <a:rPr lang="en" b="1">
                <a:solidFill>
                  <a:schemeClr val="dk1"/>
                </a:solidFill>
              </a:rPr>
              <a:t>4</a:t>
            </a:fld>
            <a:endParaRPr b="1">
              <a:solidFill>
                <a:schemeClr val="dk1"/>
              </a:solidFill>
            </a:endParaRPr>
          </a:p>
        </p:txBody>
      </p:sp>
      <p:sp>
        <p:nvSpPr>
          <p:cNvPr id="84" name="Google Shape;84;p16"/>
          <p:cNvSpPr/>
          <p:nvPr/>
        </p:nvSpPr>
        <p:spPr>
          <a:xfrm>
            <a:off x="0" y="0"/>
            <a:ext cx="9144000" cy="1083000"/>
          </a:xfrm>
          <a:prstGeom prst="rect">
            <a:avLst/>
          </a:prstGeom>
          <a:solidFill>
            <a:srgbClr val="9900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16"/>
          <p:cNvSpPr/>
          <p:nvPr/>
        </p:nvSpPr>
        <p:spPr>
          <a:xfrm>
            <a:off x="-2765" y="-8932"/>
            <a:ext cx="9144000" cy="258000"/>
          </a:xfrm>
          <a:prstGeom prst="rect">
            <a:avLst/>
          </a:prstGeom>
          <a:solidFill>
            <a:srgbClr val="FFAB4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16"/>
          <p:cNvSpPr txBox="1">
            <a:spLocks noGrp="1"/>
          </p:cNvSpPr>
          <p:nvPr>
            <p:ph type="title"/>
          </p:nvPr>
        </p:nvSpPr>
        <p:spPr>
          <a:xfrm>
            <a:off x="311843" y="319504"/>
            <a:ext cx="8520300" cy="763500"/>
          </a:xfrm>
          <a:prstGeom prst="rect">
            <a:avLst/>
          </a:prstGeom>
        </p:spPr>
        <p:txBody>
          <a:bodyPr spcFirstLastPara="1" wrap="square" lIns="125550" tIns="125550" rIns="125550" bIns="125550" anchor="t" anchorCtr="0">
            <a:noAutofit/>
          </a:bodyPr>
          <a:lstStyle/>
          <a:p>
            <a:pPr marL="0" lvl="0" indent="0" algn="ctr" rtl="0">
              <a:lnSpc>
                <a:spcPct val="115000"/>
              </a:lnSpc>
              <a:spcBef>
                <a:spcPts val="0"/>
              </a:spcBef>
              <a:spcAft>
                <a:spcPts val="0"/>
              </a:spcAft>
              <a:buClr>
                <a:schemeClr val="dk1"/>
              </a:buClr>
              <a:buSzPts val="990"/>
              <a:buFont typeface="Arial"/>
              <a:buNone/>
            </a:pPr>
            <a:r>
              <a:rPr lang="en" sz="3040" dirty="0">
                <a:solidFill>
                  <a:schemeClr val="lt1"/>
                </a:solidFill>
              </a:rPr>
              <a:t>Summary of Problem </a:t>
            </a:r>
            <a:endParaRPr sz="3040" dirty="0">
              <a:solidFill>
                <a:schemeClr val="lt1"/>
              </a:solidFill>
            </a:endParaRPr>
          </a:p>
          <a:p>
            <a:pPr marL="0" lvl="0" indent="0" algn="l" rtl="0">
              <a:lnSpc>
                <a:spcPct val="115000"/>
              </a:lnSpc>
              <a:spcBef>
                <a:spcPts val="300"/>
              </a:spcBef>
              <a:spcAft>
                <a:spcPts val="0"/>
              </a:spcAft>
              <a:buClr>
                <a:schemeClr val="dk1"/>
              </a:buClr>
              <a:buSzPts val="990"/>
              <a:buFont typeface="Arial"/>
              <a:buNone/>
            </a:pPr>
            <a:endParaRPr sz="3000" dirty="0"/>
          </a:p>
          <a:p>
            <a:pPr marL="0" lvl="0" indent="0" algn="ctr" rtl="0">
              <a:lnSpc>
                <a:spcPct val="115000"/>
              </a:lnSpc>
              <a:spcBef>
                <a:spcPts val="1000"/>
              </a:spcBef>
              <a:spcAft>
                <a:spcPts val="0"/>
              </a:spcAft>
              <a:buClr>
                <a:schemeClr val="dk1"/>
              </a:buClr>
              <a:buSzPts val="990"/>
              <a:buFont typeface="Arial"/>
              <a:buNone/>
            </a:pPr>
            <a:r>
              <a:rPr lang="en" sz="2000" dirty="0"/>
              <a:t>Summarize the problem your prospect is facing and the associated costs of letting it remain unsolved. </a:t>
            </a:r>
            <a:endParaRPr sz="2000" dirty="0"/>
          </a:p>
          <a:p>
            <a:pPr marL="0" lvl="0" indent="0" algn="l" rtl="0">
              <a:lnSpc>
                <a:spcPct val="115000"/>
              </a:lnSpc>
              <a:spcBef>
                <a:spcPts val="1200"/>
              </a:spcBef>
              <a:spcAft>
                <a:spcPts val="0"/>
              </a:spcAft>
              <a:buClr>
                <a:schemeClr val="dk1"/>
              </a:buClr>
              <a:buSzPts val="990"/>
              <a:buFont typeface="Arial"/>
              <a:buNone/>
            </a:pPr>
            <a:r>
              <a:rPr lang="en" sz="1600" b="1" dirty="0"/>
              <a:t>Example: </a:t>
            </a:r>
            <a:r>
              <a:rPr lang="en" sz="1600" dirty="0"/>
              <a:t>Managing an outbound sales staff consists of strategizing, planning, coaching, analyzing performance, and training, all of which take a lot of time. Often, what gets left behind is the training portion of the job. But undertraining your staff can lead to some nasty effects: </a:t>
            </a:r>
            <a:endParaRPr sz="1600" dirty="0"/>
          </a:p>
          <a:p>
            <a:pPr marL="457200" lvl="0" indent="-330200" algn="l" rtl="0">
              <a:lnSpc>
                <a:spcPct val="115000"/>
              </a:lnSpc>
              <a:spcBef>
                <a:spcPts val="1200"/>
              </a:spcBef>
              <a:spcAft>
                <a:spcPts val="0"/>
              </a:spcAft>
              <a:buClr>
                <a:schemeClr val="dk1"/>
              </a:buClr>
              <a:buSzPts val="1600"/>
              <a:buChar char="●"/>
            </a:pPr>
            <a:r>
              <a:rPr lang="en" sz="1600" b="1" dirty="0"/>
              <a:t>Below-Average Performance: </a:t>
            </a:r>
            <a:r>
              <a:rPr lang="en" sz="1600" dirty="0"/>
              <a:t>[Explanation of the cost]</a:t>
            </a:r>
            <a:endParaRPr sz="1600" dirty="0"/>
          </a:p>
          <a:p>
            <a:pPr marL="457200" lvl="0" indent="-330200" algn="l" rtl="0">
              <a:lnSpc>
                <a:spcPct val="115000"/>
              </a:lnSpc>
              <a:spcBef>
                <a:spcPts val="0"/>
              </a:spcBef>
              <a:spcAft>
                <a:spcPts val="0"/>
              </a:spcAft>
              <a:buClr>
                <a:schemeClr val="dk1"/>
              </a:buClr>
              <a:buSzPts val="1600"/>
              <a:buChar char="●"/>
            </a:pPr>
            <a:r>
              <a:rPr lang="en" sz="1600" b="1" dirty="0"/>
              <a:t>Untapped Potential: </a:t>
            </a:r>
            <a:r>
              <a:rPr lang="en" sz="1600" dirty="0"/>
              <a:t>[Explanation of the cost]</a:t>
            </a:r>
            <a:endParaRPr sz="1600" dirty="0"/>
          </a:p>
          <a:p>
            <a:pPr marL="457200" lvl="0" indent="-330200" algn="l" rtl="0">
              <a:lnSpc>
                <a:spcPct val="115000"/>
              </a:lnSpc>
              <a:spcBef>
                <a:spcPts val="0"/>
              </a:spcBef>
              <a:spcAft>
                <a:spcPts val="0"/>
              </a:spcAft>
              <a:buClr>
                <a:schemeClr val="dk1"/>
              </a:buClr>
              <a:buSzPts val="1600"/>
              <a:buChar char="●"/>
            </a:pPr>
            <a:r>
              <a:rPr lang="en" sz="1600" b="1" dirty="0"/>
              <a:t>Unhappy Reps: </a:t>
            </a:r>
            <a:r>
              <a:rPr lang="en" sz="1600" dirty="0"/>
              <a:t>[Explanation of the cost]</a:t>
            </a:r>
            <a:endParaRPr sz="1600" dirty="0"/>
          </a:p>
          <a:p>
            <a:pPr marL="0" lvl="0" indent="0" algn="l" rtl="0">
              <a:lnSpc>
                <a:spcPct val="115000"/>
              </a:lnSpc>
              <a:spcBef>
                <a:spcPts val="1200"/>
              </a:spcBef>
              <a:spcAft>
                <a:spcPts val="0"/>
              </a:spcAft>
              <a:buSzPts val="990"/>
              <a:buNone/>
            </a:pPr>
            <a:endParaRPr sz="392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7"/>
          <p:cNvSpPr/>
          <p:nvPr/>
        </p:nvSpPr>
        <p:spPr>
          <a:xfrm>
            <a:off x="0" y="0"/>
            <a:ext cx="9144000" cy="1083000"/>
          </a:xfrm>
          <a:prstGeom prst="rect">
            <a:avLst/>
          </a:prstGeom>
          <a:solidFill>
            <a:srgbClr val="9900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17"/>
          <p:cNvSpPr/>
          <p:nvPr/>
        </p:nvSpPr>
        <p:spPr>
          <a:xfrm rot="-5400000">
            <a:off x="7953525" y="5670289"/>
            <a:ext cx="1003500" cy="1371900"/>
          </a:xfrm>
          <a:prstGeom prst="rtTriangle">
            <a:avLst/>
          </a:prstGeom>
          <a:solidFill>
            <a:srgbClr val="FFAB4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17"/>
          <p:cNvSpPr/>
          <p:nvPr/>
        </p:nvSpPr>
        <p:spPr>
          <a:xfrm>
            <a:off x="-2765" y="-8932"/>
            <a:ext cx="9144000" cy="258000"/>
          </a:xfrm>
          <a:prstGeom prst="rect">
            <a:avLst/>
          </a:prstGeom>
          <a:solidFill>
            <a:srgbClr val="FFAB4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17"/>
          <p:cNvSpPr txBox="1">
            <a:spLocks noGrp="1"/>
          </p:cNvSpPr>
          <p:nvPr>
            <p:ph type="title"/>
          </p:nvPr>
        </p:nvSpPr>
        <p:spPr>
          <a:xfrm>
            <a:off x="311850" y="319492"/>
            <a:ext cx="8520300" cy="763500"/>
          </a:xfrm>
          <a:prstGeom prst="rect">
            <a:avLst/>
          </a:prstGeom>
        </p:spPr>
        <p:txBody>
          <a:bodyPr spcFirstLastPara="1" wrap="square" lIns="125550" tIns="125550" rIns="125550" bIns="125550" anchor="t" anchorCtr="0">
            <a:noAutofit/>
          </a:bodyPr>
          <a:lstStyle/>
          <a:p>
            <a:pPr marL="0" lvl="0" indent="0" algn="ctr" rtl="0">
              <a:lnSpc>
                <a:spcPct val="115000"/>
              </a:lnSpc>
              <a:spcBef>
                <a:spcPts val="0"/>
              </a:spcBef>
              <a:spcAft>
                <a:spcPts val="0"/>
              </a:spcAft>
              <a:buClr>
                <a:schemeClr val="dk1"/>
              </a:buClr>
              <a:buSzPts val="990"/>
              <a:buFont typeface="Arial"/>
              <a:buNone/>
            </a:pPr>
            <a:r>
              <a:rPr lang="en" sz="3040">
                <a:solidFill>
                  <a:schemeClr val="lt1"/>
                </a:solidFill>
              </a:rPr>
              <a:t>Proposed Solution</a:t>
            </a:r>
            <a:endParaRPr sz="3040">
              <a:solidFill>
                <a:schemeClr val="lt1"/>
              </a:solidFill>
            </a:endParaRPr>
          </a:p>
          <a:p>
            <a:pPr marL="0" lvl="0" indent="0" algn="l" rtl="0">
              <a:lnSpc>
                <a:spcPct val="115000"/>
              </a:lnSpc>
              <a:spcBef>
                <a:spcPts val="300"/>
              </a:spcBef>
              <a:spcAft>
                <a:spcPts val="0"/>
              </a:spcAft>
              <a:buClr>
                <a:schemeClr val="dk1"/>
              </a:buClr>
              <a:buSzPts val="990"/>
              <a:buFont typeface="Arial"/>
              <a:buNone/>
            </a:pPr>
            <a:endParaRPr sz="3000"/>
          </a:p>
          <a:p>
            <a:pPr marL="0" lvl="0" indent="0" algn="ctr" rtl="0">
              <a:lnSpc>
                <a:spcPct val="115000"/>
              </a:lnSpc>
              <a:spcBef>
                <a:spcPts val="1000"/>
              </a:spcBef>
              <a:spcAft>
                <a:spcPts val="0"/>
              </a:spcAft>
              <a:buClr>
                <a:schemeClr val="dk1"/>
              </a:buClr>
              <a:buSzPts val="990"/>
              <a:buFont typeface="Arial"/>
              <a:buNone/>
            </a:pPr>
            <a:r>
              <a:rPr lang="en" sz="2000"/>
              <a:t>Go into detail about your solution to their problem and the specific strategy, features, and principles behind it. Explain why and how it will work for the specific prospect. </a:t>
            </a:r>
            <a:endParaRPr sz="2000"/>
          </a:p>
          <a:p>
            <a:pPr marL="0" lvl="0" indent="0" algn="l" rtl="0">
              <a:lnSpc>
                <a:spcPct val="115000"/>
              </a:lnSpc>
              <a:spcBef>
                <a:spcPts val="1200"/>
              </a:spcBef>
              <a:spcAft>
                <a:spcPts val="0"/>
              </a:spcAft>
              <a:buClr>
                <a:schemeClr val="dk1"/>
              </a:buClr>
              <a:buSzPts val="990"/>
              <a:buFont typeface="Arial"/>
              <a:buNone/>
            </a:pPr>
            <a:r>
              <a:rPr lang="en" sz="1600" b="1"/>
              <a:t>Example:</a:t>
            </a:r>
            <a:r>
              <a:rPr lang="en" sz="1600"/>
              <a:t> We offer you a weekly in-person training session package that will help your sales reps reach their full potential and book more meetings. Each training session will be run by a sales expert, [Name], with experience in your industry. Over the proposed 12 weeks, we’ll teach your BDRs the following: </a:t>
            </a:r>
            <a:endParaRPr sz="1600"/>
          </a:p>
          <a:p>
            <a:pPr marL="457200" lvl="0" indent="-330200" algn="l" rtl="0">
              <a:lnSpc>
                <a:spcPct val="115000"/>
              </a:lnSpc>
              <a:spcBef>
                <a:spcPts val="1200"/>
              </a:spcBef>
              <a:spcAft>
                <a:spcPts val="0"/>
              </a:spcAft>
              <a:buClr>
                <a:schemeClr val="dk1"/>
              </a:buClr>
              <a:buSzPts val="1600"/>
              <a:buChar char="●"/>
            </a:pPr>
            <a:r>
              <a:rPr lang="en" sz="1600" b="1"/>
              <a:t>Weeks 1-4: </a:t>
            </a:r>
            <a:r>
              <a:rPr lang="en" sz="1600"/>
              <a:t>Skills Analysis — We’ll assess each rep so we can tailor the rest of the course to improving their specific weaknesses. </a:t>
            </a:r>
            <a:endParaRPr sz="1600"/>
          </a:p>
          <a:p>
            <a:pPr marL="457200" lvl="0" indent="-330200" algn="l" rtl="0">
              <a:lnSpc>
                <a:spcPct val="115000"/>
              </a:lnSpc>
              <a:spcBef>
                <a:spcPts val="0"/>
              </a:spcBef>
              <a:spcAft>
                <a:spcPts val="0"/>
              </a:spcAft>
              <a:buClr>
                <a:schemeClr val="dk1"/>
              </a:buClr>
              <a:buSzPts val="1600"/>
              <a:buChar char="●"/>
            </a:pPr>
            <a:r>
              <a:rPr lang="en" sz="1600" b="1"/>
              <a:t>Weeks 5-8:</a:t>
            </a:r>
            <a:r>
              <a:rPr lang="en" sz="1600"/>
              <a:t> [Training Topic — Explanation of training topic]</a:t>
            </a:r>
            <a:endParaRPr sz="1600"/>
          </a:p>
          <a:p>
            <a:pPr marL="457200" lvl="0" indent="-330200" algn="l" rtl="0">
              <a:lnSpc>
                <a:spcPct val="115000"/>
              </a:lnSpc>
              <a:spcBef>
                <a:spcPts val="0"/>
              </a:spcBef>
              <a:spcAft>
                <a:spcPts val="0"/>
              </a:spcAft>
              <a:buClr>
                <a:schemeClr val="dk1"/>
              </a:buClr>
              <a:buSzPts val="1600"/>
              <a:buChar char="●"/>
            </a:pPr>
            <a:r>
              <a:rPr lang="en" sz="1600" b="1"/>
              <a:t>Weeks 9-12: </a:t>
            </a:r>
            <a:r>
              <a:rPr lang="en" sz="1600"/>
              <a:t>[Training Topic — Explanation of training topic]</a:t>
            </a:r>
            <a:endParaRPr sz="1600" b="1"/>
          </a:p>
          <a:p>
            <a:pPr marL="457200" lvl="0" indent="-330200" algn="l" rtl="0">
              <a:lnSpc>
                <a:spcPct val="115000"/>
              </a:lnSpc>
              <a:spcBef>
                <a:spcPts val="0"/>
              </a:spcBef>
              <a:spcAft>
                <a:spcPts val="0"/>
              </a:spcAft>
              <a:buClr>
                <a:schemeClr val="dk1"/>
              </a:buClr>
              <a:buSzPts val="1600"/>
              <a:buChar char="●"/>
            </a:pPr>
            <a:r>
              <a:rPr lang="en" sz="1600" b="1"/>
              <a:t>Etc. </a:t>
            </a:r>
            <a:endParaRPr sz="1600" b="1"/>
          </a:p>
          <a:p>
            <a:pPr marL="0" lvl="0" indent="0" algn="l" rtl="0">
              <a:lnSpc>
                <a:spcPct val="115000"/>
              </a:lnSpc>
              <a:spcBef>
                <a:spcPts val="1200"/>
              </a:spcBef>
              <a:spcAft>
                <a:spcPts val="1200"/>
              </a:spcAft>
              <a:buSzPts val="990"/>
              <a:buNone/>
            </a:pPr>
            <a:r>
              <a:rPr lang="en" sz="1600"/>
              <a:t>Now, you may be wondering why we’re qualified to teach cold prospecting. Flip to the next page and see. </a:t>
            </a:r>
            <a:endParaRPr sz="1600"/>
          </a:p>
        </p:txBody>
      </p:sp>
      <p:sp>
        <p:nvSpPr>
          <p:cNvPr id="95" name="Google Shape;95;p17"/>
          <p:cNvSpPr txBox="1">
            <a:spLocks noGrp="1"/>
          </p:cNvSpPr>
          <p:nvPr>
            <p:ph type="sldNum" idx="12"/>
          </p:nvPr>
        </p:nvSpPr>
        <p:spPr>
          <a:xfrm>
            <a:off x="8472458" y="6217622"/>
            <a:ext cx="548700" cy="524700"/>
          </a:xfrm>
          <a:prstGeom prst="rect">
            <a:avLst/>
          </a:prstGeom>
        </p:spPr>
        <p:txBody>
          <a:bodyPr spcFirstLastPara="1" wrap="square" lIns="125550" tIns="125550" rIns="125550" bIns="125550" anchor="ctr" anchorCtr="0">
            <a:normAutofit/>
          </a:bodyPr>
          <a:lstStyle/>
          <a:p>
            <a:pPr marL="0" lvl="0" indent="0" algn="r" rtl="0">
              <a:spcBef>
                <a:spcPts val="0"/>
              </a:spcBef>
              <a:spcAft>
                <a:spcPts val="0"/>
              </a:spcAft>
              <a:buNone/>
            </a:pPr>
            <a:fld id="{00000000-1234-1234-1234-123412341234}" type="slidenum">
              <a:rPr lang="en" b="1">
                <a:solidFill>
                  <a:schemeClr val="dk1"/>
                </a:solidFill>
              </a:rPr>
              <a:t>5</a:t>
            </a:fld>
            <a:endParaRPr b="1">
              <a:solidFill>
                <a:schemeClr val="dk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18"/>
          <p:cNvSpPr/>
          <p:nvPr/>
        </p:nvSpPr>
        <p:spPr>
          <a:xfrm rot="-5400000">
            <a:off x="7953525" y="5670289"/>
            <a:ext cx="1003500" cy="1371900"/>
          </a:xfrm>
          <a:prstGeom prst="rtTriangle">
            <a:avLst/>
          </a:prstGeom>
          <a:solidFill>
            <a:srgbClr val="FFAB4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18"/>
          <p:cNvSpPr txBox="1">
            <a:spLocks noGrp="1"/>
          </p:cNvSpPr>
          <p:nvPr>
            <p:ph type="sldNum" idx="12"/>
          </p:nvPr>
        </p:nvSpPr>
        <p:spPr>
          <a:xfrm>
            <a:off x="8472458" y="6217622"/>
            <a:ext cx="548700" cy="524700"/>
          </a:xfrm>
          <a:prstGeom prst="rect">
            <a:avLst/>
          </a:prstGeom>
        </p:spPr>
        <p:txBody>
          <a:bodyPr spcFirstLastPara="1" wrap="square" lIns="125550" tIns="125550" rIns="125550" bIns="125550" anchor="ctr" anchorCtr="0">
            <a:normAutofit/>
          </a:bodyPr>
          <a:lstStyle/>
          <a:p>
            <a:pPr marL="0" lvl="0" indent="0" algn="r" rtl="0">
              <a:spcBef>
                <a:spcPts val="0"/>
              </a:spcBef>
              <a:spcAft>
                <a:spcPts val="0"/>
              </a:spcAft>
              <a:buNone/>
            </a:pPr>
            <a:fld id="{00000000-1234-1234-1234-123412341234}" type="slidenum">
              <a:rPr lang="en" b="1">
                <a:solidFill>
                  <a:schemeClr val="dk1"/>
                </a:solidFill>
              </a:rPr>
              <a:t>6</a:t>
            </a:fld>
            <a:endParaRPr b="1">
              <a:solidFill>
                <a:schemeClr val="dk1"/>
              </a:solidFill>
            </a:endParaRPr>
          </a:p>
        </p:txBody>
      </p:sp>
      <p:sp>
        <p:nvSpPr>
          <p:cNvPr id="102" name="Google Shape;102;p18"/>
          <p:cNvSpPr/>
          <p:nvPr/>
        </p:nvSpPr>
        <p:spPr>
          <a:xfrm>
            <a:off x="-2775" y="-8925"/>
            <a:ext cx="9144000" cy="1083000"/>
          </a:xfrm>
          <a:prstGeom prst="rect">
            <a:avLst/>
          </a:prstGeom>
          <a:solidFill>
            <a:srgbClr val="9900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18"/>
          <p:cNvSpPr/>
          <p:nvPr/>
        </p:nvSpPr>
        <p:spPr>
          <a:xfrm>
            <a:off x="-2765" y="-8932"/>
            <a:ext cx="9144000" cy="258000"/>
          </a:xfrm>
          <a:prstGeom prst="rect">
            <a:avLst/>
          </a:prstGeom>
          <a:solidFill>
            <a:srgbClr val="FFAB4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18"/>
          <p:cNvSpPr txBox="1">
            <a:spLocks noGrp="1"/>
          </p:cNvSpPr>
          <p:nvPr>
            <p:ph type="title"/>
          </p:nvPr>
        </p:nvSpPr>
        <p:spPr>
          <a:xfrm>
            <a:off x="311843" y="310579"/>
            <a:ext cx="8520300" cy="763500"/>
          </a:xfrm>
          <a:prstGeom prst="rect">
            <a:avLst/>
          </a:prstGeom>
        </p:spPr>
        <p:txBody>
          <a:bodyPr spcFirstLastPara="1" wrap="square" lIns="125550" tIns="125550" rIns="125550" bIns="125550" anchor="t" anchorCtr="0">
            <a:noAutofit/>
          </a:bodyPr>
          <a:lstStyle/>
          <a:p>
            <a:pPr marL="0" lvl="0" indent="0" algn="ctr" rtl="0">
              <a:lnSpc>
                <a:spcPct val="115000"/>
              </a:lnSpc>
              <a:spcBef>
                <a:spcPts val="0"/>
              </a:spcBef>
              <a:spcAft>
                <a:spcPts val="0"/>
              </a:spcAft>
              <a:buClr>
                <a:schemeClr val="dk1"/>
              </a:buClr>
              <a:buSzPts val="990"/>
              <a:buFont typeface="Arial"/>
              <a:buNone/>
            </a:pPr>
            <a:r>
              <a:rPr lang="en" sz="3040">
                <a:solidFill>
                  <a:schemeClr val="lt1"/>
                </a:solidFill>
              </a:rPr>
              <a:t>Qualifications</a:t>
            </a:r>
            <a:endParaRPr sz="3040">
              <a:solidFill>
                <a:schemeClr val="lt1"/>
              </a:solidFill>
            </a:endParaRPr>
          </a:p>
          <a:p>
            <a:pPr marL="0" lvl="0" indent="0" algn="l" rtl="0">
              <a:lnSpc>
                <a:spcPct val="115000"/>
              </a:lnSpc>
              <a:spcBef>
                <a:spcPts val="300"/>
              </a:spcBef>
              <a:spcAft>
                <a:spcPts val="0"/>
              </a:spcAft>
              <a:buClr>
                <a:schemeClr val="dk1"/>
              </a:buClr>
              <a:buSzPts val="990"/>
              <a:buFont typeface="Arial"/>
              <a:buNone/>
            </a:pPr>
            <a:endParaRPr sz="3000"/>
          </a:p>
          <a:p>
            <a:pPr marL="0" lvl="0" indent="0" algn="ctr" rtl="0">
              <a:lnSpc>
                <a:spcPct val="115000"/>
              </a:lnSpc>
              <a:spcBef>
                <a:spcPts val="1000"/>
              </a:spcBef>
              <a:spcAft>
                <a:spcPts val="0"/>
              </a:spcAft>
              <a:buSzPts val="990"/>
              <a:buNone/>
            </a:pPr>
            <a:r>
              <a:rPr lang="en" sz="2000"/>
              <a:t>Highlight your credentials, experience, awards, and past successes.</a:t>
            </a:r>
            <a:endParaRPr sz="2000"/>
          </a:p>
          <a:p>
            <a:pPr marL="0" lvl="0" indent="0" algn="ctr" rtl="0">
              <a:lnSpc>
                <a:spcPct val="115000"/>
              </a:lnSpc>
              <a:spcBef>
                <a:spcPts val="1200"/>
              </a:spcBef>
              <a:spcAft>
                <a:spcPts val="0"/>
              </a:spcAft>
              <a:buClr>
                <a:schemeClr val="dk1"/>
              </a:buClr>
              <a:buSzPts val="990"/>
              <a:buFont typeface="Arial"/>
              <a:buNone/>
            </a:pPr>
            <a:endParaRPr sz="2000"/>
          </a:p>
          <a:p>
            <a:pPr marL="457200" lvl="0" indent="-330200" algn="l" rtl="0">
              <a:lnSpc>
                <a:spcPct val="115000"/>
              </a:lnSpc>
              <a:spcBef>
                <a:spcPts val="1200"/>
              </a:spcBef>
              <a:spcAft>
                <a:spcPts val="0"/>
              </a:spcAft>
              <a:buClr>
                <a:schemeClr val="dk1"/>
              </a:buClr>
              <a:buSzPts val="1600"/>
              <a:buChar char="●"/>
            </a:pPr>
            <a:r>
              <a:rPr lang="en" sz="1600"/>
              <a:t>We have an average of 21 years of sales experience among our training staff.</a:t>
            </a:r>
            <a:endParaRPr sz="1600"/>
          </a:p>
          <a:p>
            <a:pPr marL="457200" lvl="0" indent="-330200" algn="l" rtl="0">
              <a:lnSpc>
                <a:spcPct val="115000"/>
              </a:lnSpc>
              <a:spcBef>
                <a:spcPts val="0"/>
              </a:spcBef>
              <a:spcAft>
                <a:spcPts val="0"/>
              </a:spcAft>
              <a:buClr>
                <a:schemeClr val="dk1"/>
              </a:buClr>
              <a:buSzPts val="1600"/>
              <a:buChar char="●"/>
            </a:pPr>
            <a:r>
              <a:rPr lang="en" sz="1600"/>
              <a:t>We’ve helped 3,450 underperforming sales reps reach quota. </a:t>
            </a:r>
            <a:endParaRPr sz="1600"/>
          </a:p>
          <a:p>
            <a:pPr marL="457200" lvl="0" indent="-330200" algn="l" rtl="0">
              <a:lnSpc>
                <a:spcPct val="115000"/>
              </a:lnSpc>
              <a:spcBef>
                <a:spcPts val="0"/>
              </a:spcBef>
              <a:spcAft>
                <a:spcPts val="0"/>
              </a:spcAft>
              <a:buClr>
                <a:schemeClr val="dk1"/>
              </a:buClr>
              <a:buSzPts val="1600"/>
              <a:buChar char="●"/>
            </a:pPr>
            <a:r>
              <a:rPr lang="en" sz="1600"/>
              <a:t>We were awarded Best Sales Training Company in 2020. </a:t>
            </a:r>
            <a:endParaRPr sz="1600"/>
          </a:p>
          <a:p>
            <a:pPr marL="0" lvl="0" indent="0" algn="l" rtl="0">
              <a:lnSpc>
                <a:spcPct val="115000"/>
              </a:lnSpc>
              <a:spcBef>
                <a:spcPts val="1200"/>
              </a:spcBef>
              <a:spcAft>
                <a:spcPts val="0"/>
              </a:spcAft>
              <a:buClr>
                <a:schemeClr val="dk1"/>
              </a:buClr>
              <a:buSzPts val="990"/>
              <a:buFont typeface="Arial"/>
              <a:buNone/>
            </a:pPr>
            <a:endParaRPr sz="2340">
              <a:latin typeface="Average"/>
              <a:ea typeface="Average"/>
              <a:cs typeface="Average"/>
              <a:sym typeface="Average"/>
            </a:endParaRPr>
          </a:p>
          <a:p>
            <a:pPr marL="0" lvl="0" indent="0" algn="l" rtl="0">
              <a:lnSpc>
                <a:spcPct val="115000"/>
              </a:lnSpc>
              <a:spcBef>
                <a:spcPts val="0"/>
              </a:spcBef>
              <a:spcAft>
                <a:spcPts val="0"/>
              </a:spcAft>
              <a:buClr>
                <a:schemeClr val="dk1"/>
              </a:buClr>
              <a:buSzPts val="990"/>
              <a:buFont typeface="Arial"/>
              <a:buNone/>
            </a:pPr>
            <a:r>
              <a:rPr lang="en" sz="2000"/>
              <a:t>Here, consider including a case study to illustrate a past success. Or, include a picture of your team or an award you’ve won. </a:t>
            </a:r>
            <a:endParaRPr sz="20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graphicFrame>
        <p:nvGraphicFramePr>
          <p:cNvPr id="109" name="Google Shape;109;p19"/>
          <p:cNvGraphicFramePr/>
          <p:nvPr/>
        </p:nvGraphicFramePr>
        <p:xfrm>
          <a:off x="896084" y="2909466"/>
          <a:ext cx="7351875" cy="2584095"/>
        </p:xfrm>
        <a:graphic>
          <a:graphicData uri="http://schemas.openxmlformats.org/drawingml/2006/table">
            <a:tbl>
              <a:tblPr>
                <a:noFill/>
                <a:tableStyleId>{15DE4A63-1E29-46D1-8D94-8459441E7F8E}</a:tableStyleId>
              </a:tblPr>
              <a:tblGrid>
                <a:gridCol w="2450625">
                  <a:extLst>
                    <a:ext uri="{9D8B030D-6E8A-4147-A177-3AD203B41FA5}">
                      <a16:colId xmlns:a16="http://schemas.microsoft.com/office/drawing/2014/main" val="20000"/>
                    </a:ext>
                  </a:extLst>
                </a:gridCol>
                <a:gridCol w="2450625">
                  <a:extLst>
                    <a:ext uri="{9D8B030D-6E8A-4147-A177-3AD203B41FA5}">
                      <a16:colId xmlns:a16="http://schemas.microsoft.com/office/drawing/2014/main" val="20001"/>
                    </a:ext>
                  </a:extLst>
                </a:gridCol>
                <a:gridCol w="2450625">
                  <a:extLst>
                    <a:ext uri="{9D8B030D-6E8A-4147-A177-3AD203B41FA5}">
                      <a16:colId xmlns:a16="http://schemas.microsoft.com/office/drawing/2014/main" val="20002"/>
                    </a:ext>
                  </a:extLst>
                </a:gridCol>
              </a:tblGrid>
              <a:tr h="373575">
                <a:tc>
                  <a:txBody>
                    <a:bodyPr/>
                    <a:lstStyle/>
                    <a:p>
                      <a:pPr marL="0" lvl="0" indent="0" algn="l" rtl="0">
                        <a:spcBef>
                          <a:spcPts val="0"/>
                        </a:spcBef>
                        <a:spcAft>
                          <a:spcPts val="0"/>
                        </a:spcAft>
                        <a:buNone/>
                      </a:pPr>
                      <a:r>
                        <a:rPr lang="en" sz="1600" b="1">
                          <a:solidFill>
                            <a:schemeClr val="dk1"/>
                          </a:solidFill>
                        </a:rPr>
                        <a:t>Date or Range</a:t>
                      </a:r>
                      <a:endParaRPr sz="1600" b="1">
                        <a:solidFill>
                          <a:schemeClr val="dk1"/>
                        </a:solidFill>
                      </a:endParaRPr>
                    </a:p>
                  </a:txBody>
                  <a:tcPr marL="74700" marR="74700" marT="43300" marB="433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1600" b="1">
                          <a:solidFill>
                            <a:schemeClr val="dk1"/>
                          </a:solidFill>
                        </a:rPr>
                        <a:t>Deliverable or Milestone</a:t>
                      </a:r>
                      <a:endParaRPr sz="1600" b="1">
                        <a:solidFill>
                          <a:schemeClr val="dk1"/>
                        </a:solidFill>
                      </a:endParaRPr>
                    </a:p>
                  </a:txBody>
                  <a:tcPr marL="74700" marR="74700" marT="43300" marB="433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1600" b="1">
                          <a:solidFill>
                            <a:schemeClr val="dk1"/>
                          </a:solidFill>
                        </a:rPr>
                        <a:t>Brief Description</a:t>
                      </a:r>
                      <a:endParaRPr sz="1600" b="1">
                        <a:solidFill>
                          <a:schemeClr val="dk1"/>
                        </a:solidFill>
                      </a:endParaRPr>
                    </a:p>
                  </a:txBody>
                  <a:tcPr marL="74700" marR="74700" marT="43300" marB="433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483175">
                <a:tc>
                  <a:txBody>
                    <a:bodyPr/>
                    <a:lstStyle/>
                    <a:p>
                      <a:pPr marL="0" lvl="0" indent="0" algn="l" rtl="0">
                        <a:spcBef>
                          <a:spcPts val="0"/>
                        </a:spcBef>
                        <a:spcAft>
                          <a:spcPts val="0"/>
                        </a:spcAft>
                        <a:buNone/>
                      </a:pPr>
                      <a:r>
                        <a:rPr lang="en" sz="1600">
                          <a:solidFill>
                            <a:schemeClr val="dk1"/>
                          </a:solidFill>
                        </a:rPr>
                        <a:t>March 1 - March 30</a:t>
                      </a:r>
                      <a:endParaRPr sz="1600">
                        <a:solidFill>
                          <a:schemeClr val="dk1"/>
                        </a:solidFill>
                      </a:endParaRPr>
                    </a:p>
                  </a:txBody>
                  <a:tcPr marL="74700" marR="74700" marT="43300" marB="433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1600">
                          <a:solidFill>
                            <a:schemeClr val="dk1"/>
                          </a:solidFill>
                        </a:rPr>
                        <a:t>Skills analysis</a:t>
                      </a:r>
                      <a:endParaRPr sz="1600">
                        <a:solidFill>
                          <a:schemeClr val="dk1"/>
                        </a:solidFill>
                      </a:endParaRPr>
                    </a:p>
                  </a:txBody>
                  <a:tcPr marL="74700" marR="74700" marT="43300" marB="433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1600">
                          <a:solidFill>
                            <a:schemeClr val="dk1"/>
                          </a:solidFill>
                        </a:rPr>
                        <a:t>Analyze the reps in action, find their weak spots.</a:t>
                      </a:r>
                      <a:endParaRPr sz="1600">
                        <a:solidFill>
                          <a:schemeClr val="dk1"/>
                        </a:solidFill>
                      </a:endParaRPr>
                    </a:p>
                  </a:txBody>
                  <a:tcPr marL="74700" marR="74700" marT="43300" marB="433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483175">
                <a:tc>
                  <a:txBody>
                    <a:bodyPr/>
                    <a:lstStyle/>
                    <a:p>
                      <a:pPr marL="0" lvl="0" indent="0" algn="l" rtl="0">
                        <a:spcBef>
                          <a:spcPts val="0"/>
                        </a:spcBef>
                        <a:spcAft>
                          <a:spcPts val="0"/>
                        </a:spcAft>
                        <a:buNone/>
                      </a:pPr>
                      <a:r>
                        <a:rPr lang="en" sz="1600">
                          <a:solidFill>
                            <a:schemeClr val="dk1"/>
                          </a:solidFill>
                        </a:rPr>
                        <a:t>April 1</a:t>
                      </a:r>
                      <a:endParaRPr sz="1600">
                        <a:solidFill>
                          <a:schemeClr val="dk1"/>
                        </a:solidFill>
                      </a:endParaRPr>
                    </a:p>
                  </a:txBody>
                  <a:tcPr marL="74700" marR="74700" marT="43300" marB="433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1600">
                          <a:solidFill>
                            <a:schemeClr val="dk1"/>
                          </a:solidFill>
                        </a:rPr>
                        <a:t>Deliver personalized training plan </a:t>
                      </a:r>
                      <a:endParaRPr sz="1600">
                        <a:solidFill>
                          <a:schemeClr val="dk1"/>
                        </a:solidFill>
                      </a:endParaRPr>
                    </a:p>
                  </a:txBody>
                  <a:tcPr marL="74700" marR="74700" marT="43300" marB="433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1600">
                          <a:solidFill>
                            <a:schemeClr val="dk1"/>
                          </a:solidFill>
                        </a:rPr>
                        <a:t>Deliver five-page analysis and plan for each rep. </a:t>
                      </a:r>
                      <a:endParaRPr sz="1600">
                        <a:solidFill>
                          <a:schemeClr val="dk1"/>
                        </a:solidFill>
                      </a:endParaRPr>
                    </a:p>
                  </a:txBody>
                  <a:tcPr marL="74700" marR="74700" marT="43300" marB="433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373575">
                <a:tc>
                  <a:txBody>
                    <a:bodyPr/>
                    <a:lstStyle/>
                    <a:p>
                      <a:pPr marL="0" lvl="0" indent="0" algn="l" rtl="0">
                        <a:spcBef>
                          <a:spcPts val="0"/>
                        </a:spcBef>
                        <a:spcAft>
                          <a:spcPts val="0"/>
                        </a:spcAft>
                        <a:buNone/>
                      </a:pPr>
                      <a:r>
                        <a:rPr lang="en" sz="1600">
                          <a:solidFill>
                            <a:schemeClr val="dk1"/>
                          </a:solidFill>
                        </a:rPr>
                        <a:t>April 2 - April 30</a:t>
                      </a:r>
                      <a:endParaRPr sz="1600">
                        <a:solidFill>
                          <a:schemeClr val="dk1"/>
                        </a:solidFill>
                      </a:endParaRPr>
                    </a:p>
                  </a:txBody>
                  <a:tcPr marL="74700" marR="74700" marT="43300" marB="433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1600">
                          <a:solidFill>
                            <a:schemeClr val="dk1"/>
                          </a:solidFill>
                        </a:rPr>
                        <a:t>Etc.</a:t>
                      </a:r>
                      <a:endParaRPr sz="1600">
                        <a:solidFill>
                          <a:schemeClr val="dk1"/>
                        </a:solidFill>
                      </a:endParaRPr>
                    </a:p>
                  </a:txBody>
                  <a:tcPr marL="74700" marR="74700" marT="43300" marB="433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1600">
                          <a:solidFill>
                            <a:schemeClr val="dk1"/>
                          </a:solidFill>
                        </a:rPr>
                        <a:t>Etc. </a:t>
                      </a:r>
                      <a:endParaRPr sz="1600">
                        <a:solidFill>
                          <a:schemeClr val="dk1"/>
                        </a:solidFill>
                      </a:endParaRPr>
                    </a:p>
                  </a:txBody>
                  <a:tcPr marL="74700" marR="74700" marT="43300" marB="433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
        <p:nvSpPr>
          <p:cNvPr id="110" name="Google Shape;110;p19"/>
          <p:cNvSpPr/>
          <p:nvPr/>
        </p:nvSpPr>
        <p:spPr>
          <a:xfrm rot="-5400000">
            <a:off x="7953525" y="5670289"/>
            <a:ext cx="1003500" cy="1371900"/>
          </a:xfrm>
          <a:prstGeom prst="rtTriangle">
            <a:avLst/>
          </a:prstGeom>
          <a:solidFill>
            <a:srgbClr val="FFAB4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19"/>
          <p:cNvSpPr txBox="1">
            <a:spLocks noGrp="1"/>
          </p:cNvSpPr>
          <p:nvPr>
            <p:ph type="sldNum" idx="12"/>
          </p:nvPr>
        </p:nvSpPr>
        <p:spPr>
          <a:xfrm>
            <a:off x="8472458" y="6217622"/>
            <a:ext cx="548700" cy="524700"/>
          </a:xfrm>
          <a:prstGeom prst="rect">
            <a:avLst/>
          </a:prstGeom>
        </p:spPr>
        <p:txBody>
          <a:bodyPr spcFirstLastPara="1" wrap="square" lIns="125550" tIns="125550" rIns="125550" bIns="125550" anchor="ctr" anchorCtr="0">
            <a:normAutofit/>
          </a:bodyPr>
          <a:lstStyle/>
          <a:p>
            <a:pPr marL="0" lvl="0" indent="0" algn="r" rtl="0">
              <a:spcBef>
                <a:spcPts val="0"/>
              </a:spcBef>
              <a:spcAft>
                <a:spcPts val="0"/>
              </a:spcAft>
              <a:buNone/>
            </a:pPr>
            <a:fld id="{00000000-1234-1234-1234-123412341234}" type="slidenum">
              <a:rPr lang="en" b="1">
                <a:solidFill>
                  <a:schemeClr val="dk1"/>
                </a:solidFill>
              </a:rPr>
              <a:t>7</a:t>
            </a:fld>
            <a:endParaRPr b="1">
              <a:solidFill>
                <a:schemeClr val="dk1"/>
              </a:solidFill>
            </a:endParaRPr>
          </a:p>
        </p:txBody>
      </p:sp>
      <p:sp>
        <p:nvSpPr>
          <p:cNvPr id="112" name="Google Shape;112;p19"/>
          <p:cNvSpPr/>
          <p:nvPr/>
        </p:nvSpPr>
        <p:spPr>
          <a:xfrm>
            <a:off x="-2775" y="-8925"/>
            <a:ext cx="9144000" cy="1083000"/>
          </a:xfrm>
          <a:prstGeom prst="rect">
            <a:avLst/>
          </a:prstGeom>
          <a:solidFill>
            <a:srgbClr val="9900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19"/>
          <p:cNvSpPr/>
          <p:nvPr/>
        </p:nvSpPr>
        <p:spPr>
          <a:xfrm>
            <a:off x="-2765" y="-8932"/>
            <a:ext cx="9144000" cy="258000"/>
          </a:xfrm>
          <a:prstGeom prst="rect">
            <a:avLst/>
          </a:prstGeom>
          <a:solidFill>
            <a:srgbClr val="FFAB4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19"/>
          <p:cNvSpPr txBox="1">
            <a:spLocks noGrp="1"/>
          </p:cNvSpPr>
          <p:nvPr>
            <p:ph type="title"/>
          </p:nvPr>
        </p:nvSpPr>
        <p:spPr>
          <a:xfrm>
            <a:off x="311868" y="310569"/>
            <a:ext cx="8520300" cy="763500"/>
          </a:xfrm>
          <a:prstGeom prst="rect">
            <a:avLst/>
          </a:prstGeom>
        </p:spPr>
        <p:txBody>
          <a:bodyPr spcFirstLastPara="1" wrap="square" lIns="125550" tIns="125550" rIns="125550" bIns="125550" anchor="t" anchorCtr="0">
            <a:noAutofit/>
          </a:bodyPr>
          <a:lstStyle/>
          <a:p>
            <a:pPr marL="0" lvl="0" indent="0" algn="ctr" rtl="0">
              <a:lnSpc>
                <a:spcPct val="115000"/>
              </a:lnSpc>
              <a:spcBef>
                <a:spcPts val="0"/>
              </a:spcBef>
              <a:spcAft>
                <a:spcPts val="0"/>
              </a:spcAft>
              <a:buSzPts val="990"/>
              <a:buNone/>
            </a:pPr>
            <a:r>
              <a:rPr lang="en" sz="3040">
                <a:solidFill>
                  <a:schemeClr val="lt1"/>
                </a:solidFill>
              </a:rPr>
              <a:t>Projected Timeline</a:t>
            </a:r>
            <a:endParaRPr sz="3040">
              <a:solidFill>
                <a:schemeClr val="lt1"/>
              </a:solidFill>
            </a:endParaRPr>
          </a:p>
          <a:p>
            <a:pPr marL="0" lvl="0" indent="0" algn="l" rtl="0">
              <a:lnSpc>
                <a:spcPct val="115000"/>
              </a:lnSpc>
              <a:spcBef>
                <a:spcPts val="300"/>
              </a:spcBef>
              <a:spcAft>
                <a:spcPts val="0"/>
              </a:spcAft>
              <a:buSzPts val="990"/>
              <a:buNone/>
            </a:pPr>
            <a:endParaRPr sz="3000">
              <a:solidFill>
                <a:schemeClr val="lt1"/>
              </a:solidFill>
            </a:endParaRPr>
          </a:p>
          <a:p>
            <a:pPr marL="0" lvl="0" indent="0" algn="ctr" rtl="0">
              <a:lnSpc>
                <a:spcPct val="115000"/>
              </a:lnSpc>
              <a:spcBef>
                <a:spcPts val="300"/>
              </a:spcBef>
              <a:spcAft>
                <a:spcPts val="0"/>
              </a:spcAft>
              <a:buClr>
                <a:schemeClr val="dk1"/>
              </a:buClr>
              <a:buSzPts val="990"/>
              <a:buFont typeface="Arial"/>
              <a:buNone/>
            </a:pPr>
            <a:r>
              <a:rPr lang="en" sz="2040"/>
              <a:t>The dates outlining the milestones of the project or when each deliverable will be received.</a:t>
            </a:r>
            <a:endParaRPr sz="2040"/>
          </a:p>
          <a:p>
            <a:pPr marL="0" lvl="0" indent="0" algn="l" rtl="0">
              <a:lnSpc>
                <a:spcPct val="115000"/>
              </a:lnSpc>
              <a:spcBef>
                <a:spcPts val="300"/>
              </a:spcBef>
              <a:spcAft>
                <a:spcPts val="0"/>
              </a:spcAft>
              <a:buSzPts val="990"/>
              <a:buNone/>
            </a:pPr>
            <a:endParaRPr sz="342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20"/>
          <p:cNvSpPr/>
          <p:nvPr/>
        </p:nvSpPr>
        <p:spPr>
          <a:xfrm rot="-5400000">
            <a:off x="7953525" y="5670289"/>
            <a:ext cx="1003500" cy="1371900"/>
          </a:xfrm>
          <a:prstGeom prst="rtTriangle">
            <a:avLst/>
          </a:prstGeom>
          <a:solidFill>
            <a:srgbClr val="FFAB4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20"/>
          <p:cNvSpPr txBox="1">
            <a:spLocks noGrp="1"/>
          </p:cNvSpPr>
          <p:nvPr>
            <p:ph type="sldNum" idx="12"/>
          </p:nvPr>
        </p:nvSpPr>
        <p:spPr>
          <a:xfrm>
            <a:off x="8472458" y="6217622"/>
            <a:ext cx="548700" cy="524700"/>
          </a:xfrm>
          <a:prstGeom prst="rect">
            <a:avLst/>
          </a:prstGeom>
        </p:spPr>
        <p:txBody>
          <a:bodyPr spcFirstLastPara="1" wrap="square" lIns="125550" tIns="125550" rIns="125550" bIns="125550" anchor="ctr" anchorCtr="0">
            <a:normAutofit/>
          </a:bodyPr>
          <a:lstStyle/>
          <a:p>
            <a:pPr marL="0" lvl="0" indent="0" algn="r" rtl="0">
              <a:spcBef>
                <a:spcPts val="0"/>
              </a:spcBef>
              <a:spcAft>
                <a:spcPts val="0"/>
              </a:spcAft>
              <a:buNone/>
            </a:pPr>
            <a:fld id="{00000000-1234-1234-1234-123412341234}" type="slidenum">
              <a:rPr lang="en" b="1">
                <a:solidFill>
                  <a:schemeClr val="dk1"/>
                </a:solidFill>
              </a:rPr>
              <a:t>8</a:t>
            </a:fld>
            <a:endParaRPr b="1">
              <a:solidFill>
                <a:schemeClr val="dk1"/>
              </a:solidFill>
            </a:endParaRPr>
          </a:p>
        </p:txBody>
      </p:sp>
      <p:sp>
        <p:nvSpPr>
          <p:cNvPr id="121" name="Google Shape;121;p20"/>
          <p:cNvSpPr/>
          <p:nvPr/>
        </p:nvSpPr>
        <p:spPr>
          <a:xfrm>
            <a:off x="-2775" y="-8925"/>
            <a:ext cx="9144000" cy="1083000"/>
          </a:xfrm>
          <a:prstGeom prst="rect">
            <a:avLst/>
          </a:prstGeom>
          <a:solidFill>
            <a:srgbClr val="9900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20"/>
          <p:cNvSpPr/>
          <p:nvPr/>
        </p:nvSpPr>
        <p:spPr>
          <a:xfrm>
            <a:off x="-2765" y="-8932"/>
            <a:ext cx="9144000" cy="258000"/>
          </a:xfrm>
          <a:prstGeom prst="rect">
            <a:avLst/>
          </a:prstGeom>
          <a:solidFill>
            <a:srgbClr val="FFAB4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20"/>
          <p:cNvSpPr txBox="1">
            <a:spLocks noGrp="1"/>
          </p:cNvSpPr>
          <p:nvPr>
            <p:ph type="title"/>
          </p:nvPr>
        </p:nvSpPr>
        <p:spPr>
          <a:xfrm>
            <a:off x="311868" y="310587"/>
            <a:ext cx="8520300" cy="763500"/>
          </a:xfrm>
          <a:prstGeom prst="rect">
            <a:avLst/>
          </a:prstGeom>
        </p:spPr>
        <p:txBody>
          <a:bodyPr spcFirstLastPara="1" wrap="square" lIns="125550" tIns="125550" rIns="125550" bIns="125550" anchor="t" anchorCtr="0">
            <a:normAutofit fontScale="90000"/>
          </a:bodyPr>
          <a:lstStyle/>
          <a:p>
            <a:pPr marL="0" lvl="0" indent="0" algn="ctr" rtl="0">
              <a:lnSpc>
                <a:spcPct val="115000"/>
              </a:lnSpc>
              <a:spcBef>
                <a:spcPts val="0"/>
              </a:spcBef>
              <a:spcAft>
                <a:spcPts val="0"/>
              </a:spcAft>
              <a:buClr>
                <a:schemeClr val="dk1"/>
              </a:buClr>
              <a:buSzPct val="32565"/>
              <a:buFont typeface="Arial"/>
              <a:buNone/>
            </a:pPr>
            <a:r>
              <a:rPr lang="en" sz="3377">
                <a:solidFill>
                  <a:schemeClr val="lt1"/>
                </a:solidFill>
              </a:rPr>
              <a:t>Pricing </a:t>
            </a:r>
            <a:endParaRPr sz="3377">
              <a:solidFill>
                <a:schemeClr val="lt1"/>
              </a:solidFill>
            </a:endParaRPr>
          </a:p>
          <a:p>
            <a:pPr marL="0" lvl="0" indent="0" algn="l" rtl="0">
              <a:lnSpc>
                <a:spcPct val="115000"/>
              </a:lnSpc>
              <a:spcBef>
                <a:spcPts val="300"/>
              </a:spcBef>
              <a:spcAft>
                <a:spcPts val="0"/>
              </a:spcAft>
              <a:buClr>
                <a:schemeClr val="dk1"/>
              </a:buClr>
              <a:buSzPct val="33333"/>
              <a:buFont typeface="Arial"/>
              <a:buNone/>
            </a:pPr>
            <a:endParaRPr sz="3300"/>
          </a:p>
          <a:p>
            <a:pPr marL="0" lvl="0" indent="0" algn="ctr" rtl="0">
              <a:lnSpc>
                <a:spcPct val="115000"/>
              </a:lnSpc>
              <a:spcBef>
                <a:spcPts val="1200"/>
              </a:spcBef>
              <a:spcAft>
                <a:spcPts val="0"/>
              </a:spcAft>
              <a:buNone/>
            </a:pPr>
            <a:r>
              <a:rPr lang="en" sz="2200"/>
              <a:t>Clearly state the pricing for each part of the product or service and the total cost after fees, taxes, or discounts. Tables are useful here.</a:t>
            </a:r>
            <a:endParaRPr sz="1977" b="1"/>
          </a:p>
          <a:p>
            <a:pPr marL="0" lvl="0" indent="0" algn="l" rtl="0">
              <a:lnSpc>
                <a:spcPct val="115000"/>
              </a:lnSpc>
              <a:spcBef>
                <a:spcPts val="1200"/>
              </a:spcBef>
              <a:spcAft>
                <a:spcPts val="0"/>
              </a:spcAft>
              <a:buNone/>
            </a:pPr>
            <a:endParaRPr sz="1600" b="1"/>
          </a:p>
          <a:p>
            <a:pPr marL="0" lvl="0" indent="0" algn="l" rtl="0">
              <a:lnSpc>
                <a:spcPct val="115000"/>
              </a:lnSpc>
              <a:spcBef>
                <a:spcPts val="0"/>
              </a:spcBef>
              <a:spcAft>
                <a:spcPts val="0"/>
              </a:spcAft>
              <a:buNone/>
            </a:pPr>
            <a:endParaRPr sz="1600" b="1"/>
          </a:p>
          <a:p>
            <a:pPr marL="0" lvl="0" indent="0" algn="l" rtl="0">
              <a:lnSpc>
                <a:spcPct val="115000"/>
              </a:lnSpc>
              <a:spcBef>
                <a:spcPts val="0"/>
              </a:spcBef>
              <a:spcAft>
                <a:spcPts val="0"/>
              </a:spcAft>
              <a:buNone/>
            </a:pPr>
            <a:endParaRPr sz="1600" b="1"/>
          </a:p>
          <a:p>
            <a:pPr marL="0" lvl="0" indent="0" algn="l" rtl="0">
              <a:lnSpc>
                <a:spcPct val="115000"/>
              </a:lnSpc>
              <a:spcBef>
                <a:spcPts val="0"/>
              </a:spcBef>
              <a:spcAft>
                <a:spcPts val="0"/>
              </a:spcAft>
              <a:buNone/>
            </a:pPr>
            <a:endParaRPr sz="1600" b="1"/>
          </a:p>
          <a:p>
            <a:pPr marL="0" lvl="0" indent="0" algn="l" rtl="0">
              <a:lnSpc>
                <a:spcPct val="115000"/>
              </a:lnSpc>
              <a:spcBef>
                <a:spcPts val="0"/>
              </a:spcBef>
              <a:spcAft>
                <a:spcPts val="0"/>
              </a:spcAft>
              <a:buNone/>
            </a:pPr>
            <a:endParaRPr sz="1600" b="1"/>
          </a:p>
          <a:p>
            <a:pPr marL="0" lvl="0" indent="0" algn="l" rtl="0">
              <a:lnSpc>
                <a:spcPct val="115000"/>
              </a:lnSpc>
              <a:spcBef>
                <a:spcPts val="0"/>
              </a:spcBef>
              <a:spcAft>
                <a:spcPts val="0"/>
              </a:spcAft>
              <a:buNone/>
            </a:pPr>
            <a:endParaRPr sz="1600" b="1"/>
          </a:p>
          <a:p>
            <a:pPr marL="0" lvl="0" indent="0" algn="l" rtl="0">
              <a:lnSpc>
                <a:spcPct val="115000"/>
              </a:lnSpc>
              <a:spcBef>
                <a:spcPts val="0"/>
              </a:spcBef>
              <a:spcAft>
                <a:spcPts val="0"/>
              </a:spcAft>
              <a:buNone/>
            </a:pPr>
            <a:endParaRPr sz="1600" b="1"/>
          </a:p>
          <a:p>
            <a:pPr marL="0" lvl="0" indent="0" algn="l" rtl="0">
              <a:lnSpc>
                <a:spcPct val="115000"/>
              </a:lnSpc>
              <a:spcBef>
                <a:spcPts val="0"/>
              </a:spcBef>
              <a:spcAft>
                <a:spcPts val="0"/>
              </a:spcAft>
              <a:buNone/>
            </a:pPr>
            <a:r>
              <a:rPr lang="en" sz="1822" b="1"/>
              <a:t>Subtotal: </a:t>
            </a:r>
            <a:r>
              <a:rPr lang="en" sz="1822"/>
              <a:t>$24,000</a:t>
            </a:r>
            <a:endParaRPr sz="1822"/>
          </a:p>
          <a:p>
            <a:pPr marL="0" lvl="0" indent="0" algn="l" rtl="0">
              <a:lnSpc>
                <a:spcPct val="115000"/>
              </a:lnSpc>
              <a:spcBef>
                <a:spcPts val="0"/>
              </a:spcBef>
              <a:spcAft>
                <a:spcPts val="0"/>
              </a:spcAft>
              <a:buNone/>
            </a:pPr>
            <a:r>
              <a:rPr lang="en" sz="1822" b="1"/>
              <a:t>Discount: </a:t>
            </a:r>
            <a:r>
              <a:rPr lang="en" sz="1822"/>
              <a:t>$0</a:t>
            </a:r>
            <a:endParaRPr sz="1822"/>
          </a:p>
          <a:p>
            <a:pPr marL="0" lvl="0" indent="0" algn="l" rtl="0">
              <a:lnSpc>
                <a:spcPct val="115000"/>
              </a:lnSpc>
              <a:spcBef>
                <a:spcPts val="0"/>
              </a:spcBef>
              <a:spcAft>
                <a:spcPts val="0"/>
              </a:spcAft>
              <a:buNone/>
            </a:pPr>
            <a:r>
              <a:rPr lang="en" sz="1822" b="1"/>
              <a:t>Taxes: </a:t>
            </a:r>
            <a:r>
              <a:rPr lang="en" sz="1822"/>
              <a:t>$0</a:t>
            </a:r>
            <a:endParaRPr sz="1822"/>
          </a:p>
          <a:p>
            <a:pPr marL="0" lvl="0" indent="0" algn="l" rtl="0">
              <a:lnSpc>
                <a:spcPct val="115000"/>
              </a:lnSpc>
              <a:spcBef>
                <a:spcPts val="0"/>
              </a:spcBef>
              <a:spcAft>
                <a:spcPts val="0"/>
              </a:spcAft>
              <a:buNone/>
            </a:pPr>
            <a:r>
              <a:rPr lang="en" sz="1822" b="1"/>
              <a:t>Fees: </a:t>
            </a:r>
            <a:r>
              <a:rPr lang="en" sz="1822"/>
              <a:t>$0</a:t>
            </a:r>
            <a:endParaRPr sz="1822"/>
          </a:p>
          <a:p>
            <a:pPr marL="0" lvl="0" indent="0" algn="l" rtl="0">
              <a:lnSpc>
                <a:spcPct val="115000"/>
              </a:lnSpc>
              <a:spcBef>
                <a:spcPts val="0"/>
              </a:spcBef>
              <a:spcAft>
                <a:spcPts val="0"/>
              </a:spcAft>
              <a:buNone/>
            </a:pPr>
            <a:r>
              <a:rPr lang="en" sz="1822" b="1"/>
              <a:t>Total Cost: </a:t>
            </a:r>
            <a:r>
              <a:rPr lang="en" sz="1822"/>
              <a:t>$24,000</a:t>
            </a:r>
            <a:endParaRPr sz="1822">
              <a:solidFill>
                <a:schemeClr val="dk2"/>
              </a:solidFill>
            </a:endParaRPr>
          </a:p>
          <a:p>
            <a:pPr marL="0" lvl="0" indent="0" algn="l" rtl="0">
              <a:lnSpc>
                <a:spcPct val="115000"/>
              </a:lnSpc>
              <a:spcBef>
                <a:spcPts val="0"/>
              </a:spcBef>
              <a:spcAft>
                <a:spcPts val="1200"/>
              </a:spcAft>
              <a:buClr>
                <a:schemeClr val="dk1"/>
              </a:buClr>
              <a:buSzPct val="68750"/>
              <a:buFont typeface="Arial"/>
              <a:buNone/>
            </a:pPr>
            <a:endParaRPr sz="1600">
              <a:solidFill>
                <a:schemeClr val="dk2"/>
              </a:solidFill>
            </a:endParaRPr>
          </a:p>
        </p:txBody>
      </p:sp>
      <p:graphicFrame>
        <p:nvGraphicFramePr>
          <p:cNvPr id="124" name="Google Shape;124;p20"/>
          <p:cNvGraphicFramePr/>
          <p:nvPr/>
        </p:nvGraphicFramePr>
        <p:xfrm>
          <a:off x="1120613" y="2945226"/>
          <a:ext cx="6902800" cy="1038105"/>
        </p:xfrm>
        <a:graphic>
          <a:graphicData uri="http://schemas.openxmlformats.org/drawingml/2006/table">
            <a:tbl>
              <a:tblPr>
                <a:noFill/>
                <a:tableStyleId>{15DE4A63-1E29-46D1-8D94-8459441E7F8E}</a:tableStyleId>
              </a:tblPr>
              <a:tblGrid>
                <a:gridCol w="1725700">
                  <a:extLst>
                    <a:ext uri="{9D8B030D-6E8A-4147-A177-3AD203B41FA5}">
                      <a16:colId xmlns:a16="http://schemas.microsoft.com/office/drawing/2014/main" val="20000"/>
                    </a:ext>
                  </a:extLst>
                </a:gridCol>
                <a:gridCol w="1725700">
                  <a:extLst>
                    <a:ext uri="{9D8B030D-6E8A-4147-A177-3AD203B41FA5}">
                      <a16:colId xmlns:a16="http://schemas.microsoft.com/office/drawing/2014/main" val="20001"/>
                    </a:ext>
                  </a:extLst>
                </a:gridCol>
                <a:gridCol w="1725700">
                  <a:extLst>
                    <a:ext uri="{9D8B030D-6E8A-4147-A177-3AD203B41FA5}">
                      <a16:colId xmlns:a16="http://schemas.microsoft.com/office/drawing/2014/main" val="20002"/>
                    </a:ext>
                  </a:extLst>
                </a:gridCol>
                <a:gridCol w="1725700">
                  <a:extLst>
                    <a:ext uri="{9D8B030D-6E8A-4147-A177-3AD203B41FA5}">
                      <a16:colId xmlns:a16="http://schemas.microsoft.com/office/drawing/2014/main" val="20003"/>
                    </a:ext>
                  </a:extLst>
                </a:gridCol>
              </a:tblGrid>
              <a:tr h="377225">
                <a:tc>
                  <a:txBody>
                    <a:bodyPr/>
                    <a:lstStyle/>
                    <a:p>
                      <a:pPr marL="0" lvl="0" indent="0" algn="l" rtl="0">
                        <a:spcBef>
                          <a:spcPts val="0"/>
                        </a:spcBef>
                        <a:spcAft>
                          <a:spcPts val="0"/>
                        </a:spcAft>
                        <a:buNone/>
                      </a:pPr>
                      <a:r>
                        <a:rPr lang="en" sz="1600" b="1">
                          <a:solidFill>
                            <a:schemeClr val="dk1"/>
                          </a:solidFill>
                        </a:rPr>
                        <a:t>Item</a:t>
                      </a:r>
                      <a:endParaRPr sz="1600" b="1">
                        <a:solidFill>
                          <a:schemeClr val="dk1"/>
                        </a:solidFill>
                      </a:endParaRPr>
                    </a:p>
                  </a:txBody>
                  <a:tcPr marL="74700" marR="74700" marT="43300" marB="433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1600" b="1">
                          <a:solidFill>
                            <a:schemeClr val="dk1"/>
                          </a:solidFill>
                        </a:rPr>
                        <a:t>Cost</a:t>
                      </a:r>
                      <a:endParaRPr sz="1600" b="1">
                        <a:solidFill>
                          <a:schemeClr val="dk1"/>
                        </a:solidFill>
                      </a:endParaRPr>
                    </a:p>
                  </a:txBody>
                  <a:tcPr marL="74700" marR="74700" marT="43300" marB="433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1600" b="1">
                          <a:solidFill>
                            <a:schemeClr val="dk1"/>
                          </a:solidFill>
                        </a:rPr>
                        <a:t>Quantity</a:t>
                      </a:r>
                      <a:endParaRPr sz="1600" b="1">
                        <a:solidFill>
                          <a:schemeClr val="dk1"/>
                        </a:solidFill>
                      </a:endParaRPr>
                    </a:p>
                  </a:txBody>
                  <a:tcPr marL="74700" marR="74700" marT="43300" marB="433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1600" b="1">
                          <a:solidFill>
                            <a:schemeClr val="dk1"/>
                          </a:solidFill>
                        </a:rPr>
                        <a:t>Subtotal </a:t>
                      </a:r>
                      <a:endParaRPr sz="1600" b="1">
                        <a:solidFill>
                          <a:schemeClr val="dk1"/>
                        </a:solidFill>
                      </a:endParaRPr>
                    </a:p>
                  </a:txBody>
                  <a:tcPr marL="74700" marR="74700" marT="43300" marB="433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322500">
                <a:tc>
                  <a:txBody>
                    <a:bodyPr/>
                    <a:lstStyle/>
                    <a:p>
                      <a:pPr marL="0" lvl="0" indent="0" algn="l" rtl="0">
                        <a:spcBef>
                          <a:spcPts val="0"/>
                        </a:spcBef>
                        <a:spcAft>
                          <a:spcPts val="0"/>
                        </a:spcAft>
                        <a:buNone/>
                      </a:pPr>
                      <a:r>
                        <a:rPr lang="en" sz="1600">
                          <a:solidFill>
                            <a:schemeClr val="dk1"/>
                          </a:solidFill>
                        </a:rPr>
                        <a:t>Skills Analysis</a:t>
                      </a:r>
                      <a:endParaRPr sz="1600">
                        <a:solidFill>
                          <a:schemeClr val="dk1"/>
                        </a:solidFill>
                      </a:endParaRPr>
                    </a:p>
                  </a:txBody>
                  <a:tcPr marL="74700" marR="74700" marT="43300" marB="433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1600">
                          <a:solidFill>
                            <a:schemeClr val="dk1"/>
                          </a:solidFill>
                        </a:rPr>
                        <a:t>$1,000</a:t>
                      </a:r>
                      <a:endParaRPr sz="1600">
                        <a:solidFill>
                          <a:schemeClr val="dk1"/>
                        </a:solidFill>
                      </a:endParaRPr>
                    </a:p>
                  </a:txBody>
                  <a:tcPr marL="74700" marR="74700" marT="43300" marB="433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1600">
                          <a:solidFill>
                            <a:schemeClr val="dk1"/>
                          </a:solidFill>
                        </a:rPr>
                        <a:t>6</a:t>
                      </a:r>
                      <a:endParaRPr sz="1600">
                        <a:solidFill>
                          <a:schemeClr val="dk1"/>
                        </a:solidFill>
                      </a:endParaRPr>
                    </a:p>
                  </a:txBody>
                  <a:tcPr marL="74700" marR="74700" marT="43300" marB="433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1600">
                          <a:solidFill>
                            <a:schemeClr val="dk1"/>
                          </a:solidFill>
                        </a:rPr>
                        <a:t>$6,000</a:t>
                      </a:r>
                      <a:endParaRPr sz="1600">
                        <a:solidFill>
                          <a:schemeClr val="dk1"/>
                        </a:solidFill>
                      </a:endParaRPr>
                    </a:p>
                  </a:txBody>
                  <a:tcPr marL="74700" marR="74700" marT="43300" marB="433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322500">
                <a:tc>
                  <a:txBody>
                    <a:bodyPr/>
                    <a:lstStyle/>
                    <a:p>
                      <a:pPr marL="0" lvl="0" indent="0" algn="l" rtl="0">
                        <a:spcBef>
                          <a:spcPts val="0"/>
                        </a:spcBef>
                        <a:spcAft>
                          <a:spcPts val="0"/>
                        </a:spcAft>
                        <a:buNone/>
                      </a:pPr>
                      <a:r>
                        <a:rPr lang="en" sz="1600">
                          <a:solidFill>
                            <a:schemeClr val="dk1"/>
                          </a:solidFill>
                        </a:rPr>
                        <a:t>Training </a:t>
                      </a:r>
                      <a:endParaRPr sz="1600">
                        <a:solidFill>
                          <a:schemeClr val="dk1"/>
                        </a:solidFill>
                      </a:endParaRPr>
                    </a:p>
                  </a:txBody>
                  <a:tcPr marL="74700" marR="74700" marT="43300" marB="433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1600">
                          <a:solidFill>
                            <a:schemeClr val="dk1"/>
                          </a:solidFill>
                        </a:rPr>
                        <a:t>$3,000</a:t>
                      </a:r>
                      <a:endParaRPr sz="1600">
                        <a:solidFill>
                          <a:schemeClr val="dk1"/>
                        </a:solidFill>
                      </a:endParaRPr>
                    </a:p>
                  </a:txBody>
                  <a:tcPr marL="74700" marR="74700" marT="43300" marB="433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1600">
                          <a:solidFill>
                            <a:schemeClr val="dk1"/>
                          </a:solidFill>
                        </a:rPr>
                        <a:t>6</a:t>
                      </a:r>
                      <a:endParaRPr sz="1600">
                        <a:solidFill>
                          <a:schemeClr val="dk1"/>
                        </a:solidFill>
                      </a:endParaRPr>
                    </a:p>
                  </a:txBody>
                  <a:tcPr marL="74700" marR="74700" marT="43300" marB="433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sz="1600">
                          <a:solidFill>
                            <a:schemeClr val="dk1"/>
                          </a:solidFill>
                        </a:rPr>
                        <a:t>$18,000</a:t>
                      </a:r>
                      <a:endParaRPr sz="1600">
                        <a:solidFill>
                          <a:schemeClr val="dk1"/>
                        </a:solidFill>
                      </a:endParaRPr>
                    </a:p>
                  </a:txBody>
                  <a:tcPr marL="74700" marR="74700" marT="43300" marB="433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p21"/>
          <p:cNvSpPr/>
          <p:nvPr/>
        </p:nvSpPr>
        <p:spPr>
          <a:xfrm rot="-5400000">
            <a:off x="7953525" y="5670289"/>
            <a:ext cx="1003500" cy="1371900"/>
          </a:xfrm>
          <a:prstGeom prst="rtTriangle">
            <a:avLst/>
          </a:prstGeom>
          <a:solidFill>
            <a:srgbClr val="FFAB4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21"/>
          <p:cNvSpPr txBox="1">
            <a:spLocks noGrp="1"/>
          </p:cNvSpPr>
          <p:nvPr>
            <p:ph type="sldNum" idx="12"/>
          </p:nvPr>
        </p:nvSpPr>
        <p:spPr>
          <a:xfrm>
            <a:off x="8472458" y="6217622"/>
            <a:ext cx="548700" cy="524700"/>
          </a:xfrm>
          <a:prstGeom prst="rect">
            <a:avLst/>
          </a:prstGeom>
        </p:spPr>
        <p:txBody>
          <a:bodyPr spcFirstLastPara="1" wrap="square" lIns="125550" tIns="125550" rIns="125550" bIns="125550" anchor="ctr" anchorCtr="0">
            <a:normAutofit/>
          </a:bodyPr>
          <a:lstStyle/>
          <a:p>
            <a:pPr marL="0" lvl="0" indent="0" algn="r" rtl="0">
              <a:spcBef>
                <a:spcPts val="0"/>
              </a:spcBef>
              <a:spcAft>
                <a:spcPts val="0"/>
              </a:spcAft>
              <a:buNone/>
            </a:pPr>
            <a:fld id="{00000000-1234-1234-1234-123412341234}" type="slidenum">
              <a:rPr lang="en" b="1">
                <a:solidFill>
                  <a:schemeClr val="dk1"/>
                </a:solidFill>
              </a:rPr>
              <a:t>9</a:t>
            </a:fld>
            <a:endParaRPr b="1">
              <a:solidFill>
                <a:schemeClr val="dk1"/>
              </a:solidFill>
            </a:endParaRPr>
          </a:p>
        </p:txBody>
      </p:sp>
      <p:sp>
        <p:nvSpPr>
          <p:cNvPr id="131" name="Google Shape;131;p21"/>
          <p:cNvSpPr/>
          <p:nvPr/>
        </p:nvSpPr>
        <p:spPr>
          <a:xfrm>
            <a:off x="-2775" y="-8925"/>
            <a:ext cx="9144000" cy="1083000"/>
          </a:xfrm>
          <a:prstGeom prst="rect">
            <a:avLst/>
          </a:prstGeom>
          <a:solidFill>
            <a:srgbClr val="9900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21"/>
          <p:cNvSpPr/>
          <p:nvPr/>
        </p:nvSpPr>
        <p:spPr>
          <a:xfrm>
            <a:off x="-2765" y="-8932"/>
            <a:ext cx="9144000" cy="258000"/>
          </a:xfrm>
          <a:prstGeom prst="rect">
            <a:avLst/>
          </a:prstGeom>
          <a:solidFill>
            <a:srgbClr val="FFAB4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21"/>
          <p:cNvSpPr txBox="1">
            <a:spLocks noGrp="1"/>
          </p:cNvSpPr>
          <p:nvPr>
            <p:ph type="title"/>
          </p:nvPr>
        </p:nvSpPr>
        <p:spPr>
          <a:xfrm>
            <a:off x="309068" y="310563"/>
            <a:ext cx="8520300" cy="763500"/>
          </a:xfrm>
          <a:prstGeom prst="rect">
            <a:avLst/>
          </a:prstGeom>
        </p:spPr>
        <p:txBody>
          <a:bodyPr spcFirstLastPara="1" wrap="square" lIns="125550" tIns="125550" rIns="125550" bIns="125550" anchor="t" anchorCtr="0">
            <a:noAutofit/>
          </a:bodyPr>
          <a:lstStyle/>
          <a:p>
            <a:pPr marL="0" lvl="0" indent="0" algn="ctr" rtl="0">
              <a:lnSpc>
                <a:spcPct val="115000"/>
              </a:lnSpc>
              <a:spcBef>
                <a:spcPts val="0"/>
              </a:spcBef>
              <a:spcAft>
                <a:spcPts val="0"/>
              </a:spcAft>
              <a:buClr>
                <a:schemeClr val="dk1"/>
              </a:buClr>
              <a:buSzPts val="990"/>
              <a:buFont typeface="Arial"/>
              <a:buNone/>
            </a:pPr>
            <a:r>
              <a:rPr lang="en" sz="3040">
                <a:solidFill>
                  <a:schemeClr val="lt1"/>
                </a:solidFill>
              </a:rPr>
              <a:t>Terms &amp; Conditions</a:t>
            </a:r>
            <a:endParaRPr sz="3040">
              <a:solidFill>
                <a:schemeClr val="lt1"/>
              </a:solidFill>
            </a:endParaRPr>
          </a:p>
          <a:p>
            <a:pPr marL="0" lvl="0" indent="0" algn="l" rtl="0">
              <a:lnSpc>
                <a:spcPct val="115000"/>
              </a:lnSpc>
              <a:spcBef>
                <a:spcPts val="300"/>
              </a:spcBef>
              <a:spcAft>
                <a:spcPts val="0"/>
              </a:spcAft>
              <a:buClr>
                <a:schemeClr val="dk1"/>
              </a:buClr>
              <a:buSzPts val="990"/>
              <a:buFont typeface="Arial"/>
              <a:buNone/>
            </a:pPr>
            <a:endParaRPr sz="3000"/>
          </a:p>
          <a:p>
            <a:pPr marL="0" lvl="0" indent="0" algn="ctr" rtl="0">
              <a:lnSpc>
                <a:spcPct val="115000"/>
              </a:lnSpc>
              <a:spcBef>
                <a:spcPts val="1000"/>
              </a:spcBef>
              <a:spcAft>
                <a:spcPts val="1200"/>
              </a:spcAft>
              <a:buSzPts val="990"/>
              <a:buNone/>
            </a:pPr>
            <a:r>
              <a:rPr lang="en" sz="2000"/>
              <a:t>Outline the total price of the product or service and the exact deliverables you promise to give to the prospect. Also, include anything you expect to receive from them, especially how and when you’ll be paid.</a:t>
            </a:r>
            <a:endParaRPr sz="20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22"/>
          <p:cNvSpPr/>
          <p:nvPr/>
        </p:nvSpPr>
        <p:spPr>
          <a:xfrm rot="-5400000">
            <a:off x="7953525" y="5670289"/>
            <a:ext cx="1003500" cy="1371900"/>
          </a:xfrm>
          <a:prstGeom prst="rtTriangle">
            <a:avLst/>
          </a:prstGeom>
          <a:solidFill>
            <a:srgbClr val="FFAB4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22"/>
          <p:cNvSpPr txBox="1">
            <a:spLocks noGrp="1"/>
          </p:cNvSpPr>
          <p:nvPr>
            <p:ph type="sldNum" idx="12"/>
          </p:nvPr>
        </p:nvSpPr>
        <p:spPr>
          <a:xfrm>
            <a:off x="8472458" y="6217622"/>
            <a:ext cx="548700" cy="524700"/>
          </a:xfrm>
          <a:prstGeom prst="rect">
            <a:avLst/>
          </a:prstGeom>
        </p:spPr>
        <p:txBody>
          <a:bodyPr spcFirstLastPara="1" wrap="square" lIns="125550" tIns="125550" rIns="125550" bIns="125550" anchor="ctr" anchorCtr="0">
            <a:normAutofit/>
          </a:bodyPr>
          <a:lstStyle/>
          <a:p>
            <a:pPr marL="0" lvl="0" indent="0" algn="r" rtl="0">
              <a:spcBef>
                <a:spcPts val="0"/>
              </a:spcBef>
              <a:spcAft>
                <a:spcPts val="0"/>
              </a:spcAft>
              <a:buNone/>
            </a:pPr>
            <a:fld id="{00000000-1234-1234-1234-123412341234}" type="slidenum">
              <a:rPr lang="en" b="1">
                <a:solidFill>
                  <a:schemeClr val="dk1"/>
                </a:solidFill>
              </a:rPr>
              <a:t>10</a:t>
            </a:fld>
            <a:endParaRPr b="1">
              <a:solidFill>
                <a:schemeClr val="dk1"/>
              </a:solidFill>
            </a:endParaRPr>
          </a:p>
        </p:txBody>
      </p:sp>
      <p:sp>
        <p:nvSpPr>
          <p:cNvPr id="140" name="Google Shape;140;p22"/>
          <p:cNvSpPr/>
          <p:nvPr/>
        </p:nvSpPr>
        <p:spPr>
          <a:xfrm>
            <a:off x="-2775" y="-8925"/>
            <a:ext cx="9144000" cy="1083000"/>
          </a:xfrm>
          <a:prstGeom prst="rect">
            <a:avLst/>
          </a:prstGeom>
          <a:solidFill>
            <a:srgbClr val="9900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22"/>
          <p:cNvSpPr/>
          <p:nvPr/>
        </p:nvSpPr>
        <p:spPr>
          <a:xfrm>
            <a:off x="-2765" y="-8932"/>
            <a:ext cx="9144000" cy="258000"/>
          </a:xfrm>
          <a:prstGeom prst="rect">
            <a:avLst/>
          </a:prstGeom>
          <a:solidFill>
            <a:srgbClr val="FFAB4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22"/>
          <p:cNvSpPr txBox="1">
            <a:spLocks noGrp="1"/>
          </p:cNvSpPr>
          <p:nvPr>
            <p:ph type="title"/>
          </p:nvPr>
        </p:nvSpPr>
        <p:spPr>
          <a:xfrm>
            <a:off x="311843" y="310577"/>
            <a:ext cx="8520300" cy="763500"/>
          </a:xfrm>
          <a:prstGeom prst="rect">
            <a:avLst/>
          </a:prstGeom>
        </p:spPr>
        <p:txBody>
          <a:bodyPr spcFirstLastPara="1" wrap="square" lIns="125550" tIns="125550" rIns="125550" bIns="125550" anchor="t" anchorCtr="0">
            <a:normAutofit fontScale="90000"/>
          </a:bodyPr>
          <a:lstStyle/>
          <a:p>
            <a:pPr marL="0" lvl="0" indent="0" algn="ctr" rtl="0">
              <a:lnSpc>
                <a:spcPct val="115000"/>
              </a:lnSpc>
              <a:spcBef>
                <a:spcPts val="0"/>
              </a:spcBef>
              <a:spcAft>
                <a:spcPts val="0"/>
              </a:spcAft>
              <a:buClr>
                <a:schemeClr val="dk1"/>
              </a:buClr>
              <a:buSzPct val="32565"/>
              <a:buFont typeface="Arial"/>
              <a:buNone/>
            </a:pPr>
            <a:r>
              <a:rPr lang="en" sz="3377">
                <a:solidFill>
                  <a:schemeClr val="lt1"/>
                </a:solidFill>
              </a:rPr>
              <a:t>Next Steps</a:t>
            </a:r>
            <a:endParaRPr sz="3377">
              <a:solidFill>
                <a:schemeClr val="lt1"/>
              </a:solidFill>
            </a:endParaRPr>
          </a:p>
          <a:p>
            <a:pPr marL="0" lvl="0" indent="0" algn="l" rtl="0">
              <a:lnSpc>
                <a:spcPct val="115000"/>
              </a:lnSpc>
              <a:spcBef>
                <a:spcPts val="300"/>
              </a:spcBef>
              <a:spcAft>
                <a:spcPts val="0"/>
              </a:spcAft>
              <a:buClr>
                <a:schemeClr val="dk1"/>
              </a:buClr>
              <a:buSzPct val="33333"/>
              <a:buFont typeface="Arial"/>
              <a:buNone/>
            </a:pPr>
            <a:endParaRPr sz="3300"/>
          </a:p>
          <a:p>
            <a:pPr marL="0" lvl="0" indent="0" algn="ctr" rtl="0">
              <a:lnSpc>
                <a:spcPct val="115000"/>
              </a:lnSpc>
              <a:spcBef>
                <a:spcPts val="1000"/>
              </a:spcBef>
              <a:spcAft>
                <a:spcPts val="0"/>
              </a:spcAft>
              <a:buClr>
                <a:schemeClr val="dk1"/>
              </a:buClr>
              <a:buSzPct val="50000"/>
              <a:buFont typeface="Arial"/>
              <a:buNone/>
            </a:pPr>
            <a:r>
              <a:rPr lang="en" sz="2200"/>
              <a:t>Tell the prospect what you want them to do next. Usually, that’s to sign the attached contract. </a:t>
            </a:r>
            <a:endParaRPr sz="2200"/>
          </a:p>
          <a:p>
            <a:pPr marL="0" lvl="0" indent="0" algn="l" rtl="0">
              <a:lnSpc>
                <a:spcPct val="115000"/>
              </a:lnSpc>
              <a:spcBef>
                <a:spcPts val="1200"/>
              </a:spcBef>
              <a:spcAft>
                <a:spcPts val="1200"/>
              </a:spcAft>
              <a:buNone/>
            </a:pPr>
            <a:r>
              <a:rPr lang="en" sz="1822" b="1"/>
              <a:t>Example:</a:t>
            </a:r>
            <a:r>
              <a:rPr lang="en" sz="1822"/>
              <a:t> We’re excited about the opportunity to help your sales staff reach their full potential and find your business more qualified leads. If you have any questions, reach out to me at [phone number] or [email]. If all looks good, please sign the attached contract and send it to me by Friday, 3/20, to receive the discussed end-of-quarter discount.</a:t>
            </a:r>
            <a:r>
              <a:rPr lang="en" sz="1822">
                <a:solidFill>
                  <a:schemeClr val="dk2"/>
                </a:solidFill>
              </a:rPr>
              <a:t> </a:t>
            </a:r>
            <a:endParaRPr sz="1822"/>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TotalTime>
  <Words>928</Words>
  <Application>Microsoft Macintosh PowerPoint</Application>
  <PresentationFormat>On-screen Show (4:3)</PresentationFormat>
  <Paragraphs>110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Average</vt:lpstr>
      <vt:lpstr>Arial</vt:lpstr>
      <vt:lpstr>Simple Light</vt:lpstr>
      <vt:lpstr>[Your Business Name]  [Your Logo]   Prepared For: [Client Name &amp; Company] Prepared By: [Your Name &amp; Company]   Proposal to [sentence summary of the project]</vt:lpstr>
      <vt:lpstr>Table of Contents  </vt:lpstr>
      <vt:lpstr>Executive Summary   Introduce the prospect to your company and mission. Then, briefly describe the prospect’s main problem, your proposed solution, and its benefits. Finally, end with a closing statement. Example: At [Company Name], we know that small businesses struggle to dedicate enough time to training their sales staff. They’re bogged down in other work. So, our mission is to provide in-person sales training that helps your sales staff reach their full potential.  We understand that your team at [Prospect’s Company Name] is trying to increase outbound prospecting for lead generation, but is lacking the time to train new-hire BDRs. We’ve got you covered. Our weekly, hour-long, roleplay-focused training sessions will take that off your hands and provide your sales staff with:  Cold Call Practice Sessions &amp; Real-Time Feedback: Your sales reps will learn how to overcome the 25 most common objections in your niche and therefore book more meetings.  [Feature/Service #2]: [Benefit #2] [Feature/Service #3 (your key differentiator from the competition)]: [Benefit #3] We look forward to the opportunity to serve [Prospect’s Company Name] and help you reach your goals. </vt:lpstr>
      <vt:lpstr>Summary of Problem   Summarize the problem your prospect is facing and the associated costs of letting it remain unsolved.  Example: Managing an outbound sales staff consists of strategizing, planning, coaching, analyzing performance, and training, all of which take a lot of time. Often, what gets left behind is the training portion of the job. But undertraining your staff can lead to some nasty effects:  Below-Average Performance: [Explanation of the cost] Untapped Potential: [Explanation of the cost] Unhappy Reps: [Explanation of the cost] </vt:lpstr>
      <vt:lpstr>Proposed Solution  Go into detail about your solution to their problem and the specific strategy, features, and principles behind it. Explain why and how it will work for the specific prospect.  Example: We offer you a weekly in-person training session package that will help your sales reps reach their full potential and book more meetings. Each training session will be run by a sales expert, [Name], with experience in your industry. Over the proposed 12 weeks, we’ll teach your BDRs the following:  Weeks 1-4: Skills Analysis — We’ll assess each rep so we can tailor the rest of the course to improving their specific weaknesses.  Weeks 5-8: [Training Topic — Explanation of training topic] Weeks 9-12: [Training Topic — Explanation of training topic] Etc.  Now, you may be wondering why we’re qualified to teach cold prospecting. Flip to the next page and see. </vt:lpstr>
      <vt:lpstr>Qualifications  Highlight your credentials, experience, awards, and past successes.  We have an average of 21 years of sales experience among our training staff. We’ve helped 3,450 underperforming sales reps reach quota.  We were awarded Best Sales Training Company in 2020.   Here, consider including a case study to illustrate a past success. Or, include a picture of your team or an award you’ve won. </vt:lpstr>
      <vt:lpstr>Projected Timeline  The dates outlining the milestones of the project or when each deliverable will be received. </vt:lpstr>
      <vt:lpstr>Pricing   Clearly state the pricing for each part of the product or service and the total cost after fees, taxes, or discounts. Tables are useful here.        Subtotal: $24,000 Discount: $0 Taxes: $0 Fees: $0 Total Cost: $24,000 </vt:lpstr>
      <vt:lpstr>Terms &amp; Conditions  Outline the total price of the product or service and the exact deliverables you promise to give to the prospect. Also, include anything you expect to receive from them, especially how and when you’ll be paid.</vt:lpstr>
      <vt:lpstr>Next Steps  Tell the prospect what you want them to do next. Usually, that’s to sign the attached contract.  Example: We’re excited about the opportunity to help your sales staff reach their full potential and find your business more qualified leads. If you have any questions, reach out to me at [phone number] or [email]. If all looks good, please sign the attached contract and send it to me by Friday, 3/20, to receive the discussed end-of-quarter discount. </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[Your Business Name]  [Your Logo]   Prepared For: [Client Name &amp; Company] Prepared By: [Your Name &amp; Company]   Proposal to [sentence summary of the project]</dc:title>
  <cp:lastModifiedBy>Doug Francis</cp:lastModifiedBy>
  <cp:revision>3</cp:revision>
  <dcterms:modified xsi:type="dcterms:W3CDTF">2022-02-25T15:18:14Z</dcterms:modified>
</cp:coreProperties>
</file>